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86" r:id="rId7"/>
    <p:sldId id="262" r:id="rId8"/>
    <p:sldId id="263" r:id="rId9"/>
    <p:sldId id="264" r:id="rId10"/>
    <p:sldId id="265" r:id="rId11"/>
    <p:sldId id="266" r:id="rId12"/>
    <p:sldId id="281" r:id="rId13"/>
    <p:sldId id="278" r:id="rId14"/>
    <p:sldId id="279" r:id="rId15"/>
    <p:sldId id="287" r:id="rId16"/>
    <p:sldId id="288" r:id="rId17"/>
    <p:sldId id="289" r:id="rId18"/>
    <p:sldId id="292" r:id="rId19"/>
    <p:sldId id="291" r:id="rId20"/>
  </p:sldIdLst>
  <p:sldSz cx="9144000" cy="5143500" type="screen16x9"/>
  <p:notesSz cx="6858000" cy="9144000"/>
  <p:embeddedFontLst>
    <p:embeddedFont>
      <p:font typeface="Playfair Display" panose="020B0604020202020204" charset="0"/>
      <p:regular r:id="rId22"/>
      <p:bold r:id="rId23"/>
      <p:italic r:id="rId24"/>
      <p:boldItalic r:id="rId25"/>
    </p:embeddedFont>
    <p:embeddedFont>
      <p:font typeface="Playfair Display Regular" panose="020B0604020202020204" charset="0"/>
      <p:regular r:id="rId26"/>
      <p:bold r:id="rId27"/>
      <p:italic r:id="rId28"/>
      <p:boldItalic r:id="rId29"/>
    </p:embeddedFont>
    <p:embeddedFont>
      <p:font typeface="Raleway" panose="020B0604020202020204" charset="0"/>
      <p:regular r:id="rId30"/>
      <p:bold r:id="rId31"/>
      <p:italic r:id="rId32"/>
      <p:boldItalic r:id="rId33"/>
    </p:embeddedFont>
    <p:embeddedFont>
      <p:font typeface="Raleway Light" panose="020B060402020202020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ção Padrão" id="{CDEB17B4-31D8-4F81-8C2B-994532D4EDB2}">
          <p14:sldIdLst>
            <p14:sldId id="256"/>
            <p14:sldId id="257"/>
            <p14:sldId id="258"/>
            <p14:sldId id="259"/>
            <p14:sldId id="260"/>
            <p14:sldId id="286"/>
            <p14:sldId id="262"/>
            <p14:sldId id="263"/>
            <p14:sldId id="264"/>
            <p14:sldId id="265"/>
          </p14:sldIdLst>
        </p14:section>
        <p14:section name="Seção sem Título" id="{BAE737FE-36BB-4353-B341-4E2006F19E5F}">
          <p14:sldIdLst>
            <p14:sldId id="266"/>
            <p14:sldId id="281"/>
            <p14:sldId id="278"/>
            <p14:sldId id="279"/>
            <p14:sldId id="287"/>
            <p14:sldId id="288"/>
            <p14:sldId id="289"/>
            <p14:sldId id="292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04BBD49-86AF-49C3-98D9-74D2FDC1AF8C}">
  <a:tblStyle styleId="{004BBD49-86AF-49C3-98D9-74D2FDC1AF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87311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6e77fe5f1d_2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6e77fe5f1d_2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467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20779"/>
          <a:stretch/>
        </p:blipFill>
        <p:spPr>
          <a:xfrm>
            <a:off x="2143025" y="2788375"/>
            <a:ext cx="4857949" cy="23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b="37011"/>
          <a:stretch/>
        </p:blipFill>
        <p:spPr>
          <a:xfrm rot="10800000">
            <a:off x="2513351" y="-11424"/>
            <a:ext cx="4117299" cy="187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654969"/>
            <a:ext cx="1912270" cy="148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7463691" y="3463200"/>
            <a:ext cx="1393364" cy="196725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39100" y="1991825"/>
            <a:ext cx="7065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 flipH="1">
            <a:off x="7443611" y="203467"/>
            <a:ext cx="1912270" cy="148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0" y="0"/>
            <a:ext cx="1393364" cy="196725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440700" y="440700"/>
            <a:ext cx="8271000" cy="4262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Roses">
  <p:cSld name="BLANK_2">
    <p:bg>
      <p:bgPr>
        <a:solidFill>
          <a:schemeClr val="accent5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77" name="Google Shape;77;p12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chemeClr val="dk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292736"/>
            <a:ext cx="2377614" cy="185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1566" y="0"/>
            <a:ext cx="1732434" cy="2445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440700" y="440700"/>
            <a:ext cx="8271000" cy="4262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1039100" y="1659550"/>
            <a:ext cx="7065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1039100" y="2916252"/>
            <a:ext cx="7065900" cy="25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440700" y="440700"/>
            <a:ext cx="8271000" cy="4262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039100" y="2161800"/>
            <a:ext cx="70659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⬩"/>
              <a:defRPr sz="3200" i="1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▫"/>
              <a:defRPr sz="3200" i="1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▫"/>
              <a:defRPr sz="3200" i="1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●"/>
              <a:defRPr sz="3200" i="1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○"/>
              <a:defRPr sz="3200" i="1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■"/>
              <a:defRPr sz="3200" i="1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●"/>
              <a:defRPr sz="3200" i="1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○"/>
              <a:defRPr sz="3200" i="1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marL="4114800" lvl="8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■"/>
              <a:defRPr sz="3200" i="1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 rot="5400000">
            <a:off x="883569" y="1036898"/>
            <a:ext cx="358410" cy="577767"/>
          </a:xfrm>
          <a:custGeom>
            <a:avLst/>
            <a:gdLst/>
            <a:ahLst/>
            <a:cxnLst/>
            <a:rect l="l" t="t" r="r" b="b"/>
            <a:pathLst>
              <a:path w="29252" h="47155" extrusionOk="0">
                <a:moveTo>
                  <a:pt x="17692" y="8600"/>
                </a:moveTo>
                <a:lnTo>
                  <a:pt x="14872" y="9305"/>
                </a:lnTo>
                <a:lnTo>
                  <a:pt x="11771" y="10080"/>
                </a:lnTo>
                <a:lnTo>
                  <a:pt x="8811" y="10856"/>
                </a:lnTo>
                <a:lnTo>
                  <a:pt x="7542" y="11278"/>
                </a:lnTo>
                <a:lnTo>
                  <a:pt x="6485" y="11631"/>
                </a:lnTo>
                <a:lnTo>
                  <a:pt x="9234" y="10503"/>
                </a:lnTo>
                <a:lnTo>
                  <a:pt x="10573" y="10010"/>
                </a:lnTo>
                <a:lnTo>
                  <a:pt x="11983" y="9587"/>
                </a:lnTo>
                <a:lnTo>
                  <a:pt x="13392" y="9164"/>
                </a:lnTo>
                <a:lnTo>
                  <a:pt x="14802" y="8882"/>
                </a:lnTo>
                <a:lnTo>
                  <a:pt x="16282" y="8671"/>
                </a:lnTo>
                <a:lnTo>
                  <a:pt x="17692" y="8600"/>
                </a:lnTo>
                <a:close/>
                <a:moveTo>
                  <a:pt x="20652" y="3102"/>
                </a:moveTo>
                <a:lnTo>
                  <a:pt x="20934" y="3173"/>
                </a:lnTo>
                <a:lnTo>
                  <a:pt x="21709" y="3455"/>
                </a:lnTo>
                <a:lnTo>
                  <a:pt x="22414" y="3807"/>
                </a:lnTo>
                <a:lnTo>
                  <a:pt x="23049" y="4160"/>
                </a:lnTo>
                <a:lnTo>
                  <a:pt x="23683" y="4582"/>
                </a:lnTo>
                <a:lnTo>
                  <a:pt x="24247" y="5076"/>
                </a:lnTo>
                <a:lnTo>
                  <a:pt x="24740" y="5569"/>
                </a:lnTo>
                <a:lnTo>
                  <a:pt x="25234" y="6133"/>
                </a:lnTo>
                <a:lnTo>
                  <a:pt x="25656" y="6697"/>
                </a:lnTo>
                <a:lnTo>
                  <a:pt x="26079" y="7331"/>
                </a:lnTo>
                <a:lnTo>
                  <a:pt x="26432" y="7966"/>
                </a:lnTo>
                <a:lnTo>
                  <a:pt x="26714" y="8671"/>
                </a:lnTo>
                <a:lnTo>
                  <a:pt x="26996" y="9305"/>
                </a:lnTo>
                <a:lnTo>
                  <a:pt x="27278" y="10080"/>
                </a:lnTo>
                <a:lnTo>
                  <a:pt x="27489" y="10856"/>
                </a:lnTo>
                <a:lnTo>
                  <a:pt x="27771" y="12406"/>
                </a:lnTo>
                <a:lnTo>
                  <a:pt x="27348" y="11631"/>
                </a:lnTo>
                <a:lnTo>
                  <a:pt x="26996" y="10856"/>
                </a:lnTo>
                <a:lnTo>
                  <a:pt x="26502" y="10151"/>
                </a:lnTo>
                <a:lnTo>
                  <a:pt x="26009" y="9516"/>
                </a:lnTo>
                <a:lnTo>
                  <a:pt x="25022" y="8177"/>
                </a:lnTo>
                <a:lnTo>
                  <a:pt x="23894" y="6908"/>
                </a:lnTo>
                <a:lnTo>
                  <a:pt x="22837" y="5851"/>
                </a:lnTo>
                <a:lnTo>
                  <a:pt x="21850" y="4723"/>
                </a:lnTo>
                <a:lnTo>
                  <a:pt x="21427" y="4300"/>
                </a:lnTo>
                <a:lnTo>
                  <a:pt x="20864" y="3666"/>
                </a:lnTo>
                <a:lnTo>
                  <a:pt x="20652" y="3384"/>
                </a:lnTo>
                <a:lnTo>
                  <a:pt x="20511" y="3173"/>
                </a:lnTo>
                <a:lnTo>
                  <a:pt x="20582" y="3102"/>
                </a:lnTo>
                <a:close/>
                <a:moveTo>
                  <a:pt x="18185" y="9516"/>
                </a:moveTo>
                <a:lnTo>
                  <a:pt x="17480" y="10151"/>
                </a:lnTo>
                <a:lnTo>
                  <a:pt x="16776" y="10715"/>
                </a:lnTo>
                <a:lnTo>
                  <a:pt x="15930" y="11208"/>
                </a:lnTo>
                <a:lnTo>
                  <a:pt x="15084" y="11560"/>
                </a:lnTo>
                <a:lnTo>
                  <a:pt x="14238" y="11913"/>
                </a:lnTo>
                <a:lnTo>
                  <a:pt x="13322" y="12124"/>
                </a:lnTo>
                <a:lnTo>
                  <a:pt x="12406" y="12336"/>
                </a:lnTo>
                <a:lnTo>
                  <a:pt x="11489" y="12477"/>
                </a:lnTo>
                <a:lnTo>
                  <a:pt x="9586" y="12688"/>
                </a:lnTo>
                <a:lnTo>
                  <a:pt x="7754" y="12759"/>
                </a:lnTo>
                <a:lnTo>
                  <a:pt x="5851" y="12759"/>
                </a:lnTo>
                <a:lnTo>
                  <a:pt x="4018" y="12829"/>
                </a:lnTo>
                <a:lnTo>
                  <a:pt x="4582" y="12547"/>
                </a:lnTo>
                <a:lnTo>
                  <a:pt x="5287" y="12336"/>
                </a:lnTo>
                <a:lnTo>
                  <a:pt x="6062" y="12195"/>
                </a:lnTo>
                <a:lnTo>
                  <a:pt x="6978" y="12054"/>
                </a:lnTo>
                <a:lnTo>
                  <a:pt x="8670" y="11913"/>
                </a:lnTo>
                <a:lnTo>
                  <a:pt x="9445" y="11842"/>
                </a:lnTo>
                <a:lnTo>
                  <a:pt x="10150" y="11701"/>
                </a:lnTo>
                <a:lnTo>
                  <a:pt x="12124" y="11278"/>
                </a:lnTo>
                <a:lnTo>
                  <a:pt x="14168" y="10715"/>
                </a:lnTo>
                <a:lnTo>
                  <a:pt x="16212" y="10151"/>
                </a:lnTo>
                <a:lnTo>
                  <a:pt x="18185" y="9516"/>
                </a:lnTo>
                <a:close/>
                <a:moveTo>
                  <a:pt x="20511" y="3948"/>
                </a:moveTo>
                <a:lnTo>
                  <a:pt x="20864" y="4512"/>
                </a:lnTo>
                <a:lnTo>
                  <a:pt x="21216" y="5146"/>
                </a:lnTo>
                <a:lnTo>
                  <a:pt x="22062" y="6204"/>
                </a:lnTo>
                <a:lnTo>
                  <a:pt x="23824" y="8248"/>
                </a:lnTo>
                <a:lnTo>
                  <a:pt x="24881" y="9587"/>
                </a:lnTo>
                <a:lnTo>
                  <a:pt x="25797" y="10996"/>
                </a:lnTo>
                <a:lnTo>
                  <a:pt x="26220" y="11701"/>
                </a:lnTo>
                <a:lnTo>
                  <a:pt x="26573" y="12477"/>
                </a:lnTo>
                <a:lnTo>
                  <a:pt x="26925" y="13252"/>
                </a:lnTo>
                <a:lnTo>
                  <a:pt x="27207" y="14027"/>
                </a:lnTo>
                <a:lnTo>
                  <a:pt x="25022" y="11701"/>
                </a:lnTo>
                <a:lnTo>
                  <a:pt x="24035" y="10574"/>
                </a:lnTo>
                <a:lnTo>
                  <a:pt x="23119" y="9375"/>
                </a:lnTo>
                <a:lnTo>
                  <a:pt x="22344" y="8177"/>
                </a:lnTo>
                <a:lnTo>
                  <a:pt x="21568" y="6908"/>
                </a:lnTo>
                <a:lnTo>
                  <a:pt x="21286" y="6204"/>
                </a:lnTo>
                <a:lnTo>
                  <a:pt x="21005" y="5499"/>
                </a:lnTo>
                <a:lnTo>
                  <a:pt x="20723" y="4723"/>
                </a:lnTo>
                <a:lnTo>
                  <a:pt x="20511" y="3948"/>
                </a:lnTo>
                <a:close/>
                <a:moveTo>
                  <a:pt x="12194" y="25657"/>
                </a:moveTo>
                <a:lnTo>
                  <a:pt x="9375" y="26855"/>
                </a:lnTo>
                <a:lnTo>
                  <a:pt x="6485" y="28195"/>
                </a:lnTo>
                <a:lnTo>
                  <a:pt x="4441" y="29181"/>
                </a:lnTo>
                <a:lnTo>
                  <a:pt x="2467" y="30098"/>
                </a:lnTo>
                <a:lnTo>
                  <a:pt x="3525" y="29252"/>
                </a:lnTo>
                <a:lnTo>
                  <a:pt x="4582" y="28406"/>
                </a:lnTo>
                <a:lnTo>
                  <a:pt x="5780" y="27701"/>
                </a:lnTo>
                <a:lnTo>
                  <a:pt x="6978" y="26996"/>
                </a:lnTo>
                <a:lnTo>
                  <a:pt x="8177" y="26503"/>
                </a:lnTo>
                <a:lnTo>
                  <a:pt x="9516" y="26080"/>
                </a:lnTo>
                <a:lnTo>
                  <a:pt x="10855" y="25798"/>
                </a:lnTo>
                <a:lnTo>
                  <a:pt x="12194" y="25657"/>
                </a:lnTo>
                <a:close/>
                <a:moveTo>
                  <a:pt x="12194" y="26855"/>
                </a:moveTo>
                <a:lnTo>
                  <a:pt x="11207" y="27701"/>
                </a:lnTo>
                <a:lnTo>
                  <a:pt x="10221" y="28477"/>
                </a:lnTo>
                <a:lnTo>
                  <a:pt x="9234" y="29181"/>
                </a:lnTo>
                <a:lnTo>
                  <a:pt x="8106" y="29816"/>
                </a:lnTo>
                <a:lnTo>
                  <a:pt x="7260" y="30239"/>
                </a:lnTo>
                <a:lnTo>
                  <a:pt x="6414" y="30591"/>
                </a:lnTo>
                <a:lnTo>
                  <a:pt x="5498" y="30873"/>
                </a:lnTo>
                <a:lnTo>
                  <a:pt x="4582" y="31155"/>
                </a:lnTo>
                <a:lnTo>
                  <a:pt x="3666" y="31296"/>
                </a:lnTo>
                <a:lnTo>
                  <a:pt x="2679" y="31437"/>
                </a:lnTo>
                <a:lnTo>
                  <a:pt x="1763" y="31578"/>
                </a:lnTo>
                <a:lnTo>
                  <a:pt x="846" y="31578"/>
                </a:lnTo>
                <a:lnTo>
                  <a:pt x="1269" y="31296"/>
                </a:lnTo>
                <a:lnTo>
                  <a:pt x="1833" y="31014"/>
                </a:lnTo>
                <a:lnTo>
                  <a:pt x="3172" y="30521"/>
                </a:lnTo>
                <a:lnTo>
                  <a:pt x="4652" y="30027"/>
                </a:lnTo>
                <a:lnTo>
                  <a:pt x="5780" y="29675"/>
                </a:lnTo>
                <a:lnTo>
                  <a:pt x="9022" y="28265"/>
                </a:lnTo>
                <a:lnTo>
                  <a:pt x="12194" y="26855"/>
                </a:lnTo>
                <a:close/>
                <a:moveTo>
                  <a:pt x="17762" y="20300"/>
                </a:moveTo>
                <a:lnTo>
                  <a:pt x="18608" y="21851"/>
                </a:lnTo>
                <a:lnTo>
                  <a:pt x="19383" y="23402"/>
                </a:lnTo>
                <a:lnTo>
                  <a:pt x="20018" y="25023"/>
                </a:lnTo>
                <a:lnTo>
                  <a:pt x="20652" y="26644"/>
                </a:lnTo>
                <a:lnTo>
                  <a:pt x="21780" y="29886"/>
                </a:lnTo>
                <a:lnTo>
                  <a:pt x="22485" y="31507"/>
                </a:lnTo>
                <a:lnTo>
                  <a:pt x="23190" y="33129"/>
                </a:lnTo>
                <a:lnTo>
                  <a:pt x="22414" y="32565"/>
                </a:lnTo>
                <a:lnTo>
                  <a:pt x="21639" y="31930"/>
                </a:lnTo>
                <a:lnTo>
                  <a:pt x="21005" y="31296"/>
                </a:lnTo>
                <a:lnTo>
                  <a:pt x="20370" y="30662"/>
                </a:lnTo>
                <a:lnTo>
                  <a:pt x="19806" y="29957"/>
                </a:lnTo>
                <a:lnTo>
                  <a:pt x="19313" y="29322"/>
                </a:lnTo>
                <a:lnTo>
                  <a:pt x="18890" y="28547"/>
                </a:lnTo>
                <a:lnTo>
                  <a:pt x="18467" y="27842"/>
                </a:lnTo>
                <a:lnTo>
                  <a:pt x="18115" y="26996"/>
                </a:lnTo>
                <a:lnTo>
                  <a:pt x="17833" y="26221"/>
                </a:lnTo>
                <a:lnTo>
                  <a:pt x="17621" y="25375"/>
                </a:lnTo>
                <a:lnTo>
                  <a:pt x="17480" y="24529"/>
                </a:lnTo>
                <a:lnTo>
                  <a:pt x="17410" y="23613"/>
                </a:lnTo>
                <a:lnTo>
                  <a:pt x="17339" y="22697"/>
                </a:lnTo>
                <a:lnTo>
                  <a:pt x="17339" y="21710"/>
                </a:lnTo>
                <a:lnTo>
                  <a:pt x="17480" y="20723"/>
                </a:lnTo>
                <a:lnTo>
                  <a:pt x="17480" y="21569"/>
                </a:lnTo>
                <a:lnTo>
                  <a:pt x="17480" y="22415"/>
                </a:lnTo>
                <a:lnTo>
                  <a:pt x="17551" y="23190"/>
                </a:lnTo>
                <a:lnTo>
                  <a:pt x="17692" y="24036"/>
                </a:lnTo>
                <a:lnTo>
                  <a:pt x="18115" y="25587"/>
                </a:lnTo>
                <a:lnTo>
                  <a:pt x="18608" y="27137"/>
                </a:lnTo>
                <a:lnTo>
                  <a:pt x="19172" y="28618"/>
                </a:lnTo>
                <a:lnTo>
                  <a:pt x="19524" y="29393"/>
                </a:lnTo>
                <a:lnTo>
                  <a:pt x="19736" y="29675"/>
                </a:lnTo>
                <a:lnTo>
                  <a:pt x="19877" y="29745"/>
                </a:lnTo>
                <a:lnTo>
                  <a:pt x="20159" y="29816"/>
                </a:lnTo>
                <a:lnTo>
                  <a:pt x="20511" y="29886"/>
                </a:lnTo>
                <a:lnTo>
                  <a:pt x="20652" y="29886"/>
                </a:lnTo>
                <a:lnTo>
                  <a:pt x="20723" y="29745"/>
                </a:lnTo>
                <a:lnTo>
                  <a:pt x="20793" y="29604"/>
                </a:lnTo>
                <a:lnTo>
                  <a:pt x="20723" y="29393"/>
                </a:lnTo>
                <a:lnTo>
                  <a:pt x="19806" y="27137"/>
                </a:lnTo>
                <a:lnTo>
                  <a:pt x="19031" y="24882"/>
                </a:lnTo>
                <a:lnTo>
                  <a:pt x="18397" y="22626"/>
                </a:lnTo>
                <a:lnTo>
                  <a:pt x="17762" y="20300"/>
                </a:lnTo>
                <a:close/>
                <a:moveTo>
                  <a:pt x="10503" y="36723"/>
                </a:moveTo>
                <a:lnTo>
                  <a:pt x="10080" y="37569"/>
                </a:lnTo>
                <a:lnTo>
                  <a:pt x="9516" y="38697"/>
                </a:lnTo>
                <a:lnTo>
                  <a:pt x="9304" y="39261"/>
                </a:lnTo>
                <a:lnTo>
                  <a:pt x="9163" y="39825"/>
                </a:lnTo>
                <a:lnTo>
                  <a:pt x="9093" y="40036"/>
                </a:lnTo>
                <a:lnTo>
                  <a:pt x="9163" y="40248"/>
                </a:lnTo>
                <a:lnTo>
                  <a:pt x="9234" y="40388"/>
                </a:lnTo>
                <a:lnTo>
                  <a:pt x="9304" y="40529"/>
                </a:lnTo>
                <a:lnTo>
                  <a:pt x="9516" y="40600"/>
                </a:lnTo>
                <a:lnTo>
                  <a:pt x="9657" y="40529"/>
                </a:lnTo>
                <a:lnTo>
                  <a:pt x="9868" y="40459"/>
                </a:lnTo>
                <a:lnTo>
                  <a:pt x="10009" y="40248"/>
                </a:lnTo>
                <a:lnTo>
                  <a:pt x="10362" y="39754"/>
                </a:lnTo>
                <a:lnTo>
                  <a:pt x="10714" y="39120"/>
                </a:lnTo>
                <a:lnTo>
                  <a:pt x="11278" y="37851"/>
                </a:lnTo>
                <a:lnTo>
                  <a:pt x="11630" y="37005"/>
                </a:lnTo>
                <a:lnTo>
                  <a:pt x="12053" y="37569"/>
                </a:lnTo>
                <a:lnTo>
                  <a:pt x="12406" y="38274"/>
                </a:lnTo>
                <a:lnTo>
                  <a:pt x="12547" y="38626"/>
                </a:lnTo>
                <a:lnTo>
                  <a:pt x="12617" y="38979"/>
                </a:lnTo>
                <a:lnTo>
                  <a:pt x="12617" y="39331"/>
                </a:lnTo>
                <a:lnTo>
                  <a:pt x="12617" y="39684"/>
                </a:lnTo>
                <a:lnTo>
                  <a:pt x="12476" y="40248"/>
                </a:lnTo>
                <a:lnTo>
                  <a:pt x="12265" y="40741"/>
                </a:lnTo>
                <a:lnTo>
                  <a:pt x="11983" y="41305"/>
                </a:lnTo>
                <a:lnTo>
                  <a:pt x="11630" y="41869"/>
                </a:lnTo>
                <a:lnTo>
                  <a:pt x="11207" y="42433"/>
                </a:lnTo>
                <a:lnTo>
                  <a:pt x="10714" y="42996"/>
                </a:lnTo>
                <a:lnTo>
                  <a:pt x="9657" y="44054"/>
                </a:lnTo>
                <a:lnTo>
                  <a:pt x="8458" y="45040"/>
                </a:lnTo>
                <a:lnTo>
                  <a:pt x="7824" y="45463"/>
                </a:lnTo>
                <a:lnTo>
                  <a:pt x="7260" y="45816"/>
                </a:lnTo>
                <a:lnTo>
                  <a:pt x="6626" y="46098"/>
                </a:lnTo>
                <a:lnTo>
                  <a:pt x="6062" y="46380"/>
                </a:lnTo>
                <a:lnTo>
                  <a:pt x="5498" y="46521"/>
                </a:lnTo>
                <a:lnTo>
                  <a:pt x="5005" y="46591"/>
                </a:lnTo>
                <a:lnTo>
                  <a:pt x="5287" y="45181"/>
                </a:lnTo>
                <a:lnTo>
                  <a:pt x="5639" y="43772"/>
                </a:lnTo>
                <a:lnTo>
                  <a:pt x="6062" y="42292"/>
                </a:lnTo>
                <a:lnTo>
                  <a:pt x="6626" y="40952"/>
                </a:lnTo>
                <a:lnTo>
                  <a:pt x="6978" y="40248"/>
                </a:lnTo>
                <a:lnTo>
                  <a:pt x="7331" y="39613"/>
                </a:lnTo>
                <a:lnTo>
                  <a:pt x="7754" y="39049"/>
                </a:lnTo>
                <a:lnTo>
                  <a:pt x="8177" y="38485"/>
                </a:lnTo>
                <a:lnTo>
                  <a:pt x="8670" y="37992"/>
                </a:lnTo>
                <a:lnTo>
                  <a:pt x="9234" y="37499"/>
                </a:lnTo>
                <a:lnTo>
                  <a:pt x="9868" y="37076"/>
                </a:lnTo>
                <a:lnTo>
                  <a:pt x="10503" y="36723"/>
                </a:lnTo>
                <a:close/>
                <a:moveTo>
                  <a:pt x="19947" y="1"/>
                </a:moveTo>
                <a:lnTo>
                  <a:pt x="19877" y="706"/>
                </a:lnTo>
                <a:lnTo>
                  <a:pt x="19806" y="1552"/>
                </a:lnTo>
                <a:lnTo>
                  <a:pt x="19665" y="3455"/>
                </a:lnTo>
                <a:lnTo>
                  <a:pt x="19595" y="4441"/>
                </a:lnTo>
                <a:lnTo>
                  <a:pt x="19454" y="5358"/>
                </a:lnTo>
                <a:lnTo>
                  <a:pt x="19242" y="6133"/>
                </a:lnTo>
                <a:lnTo>
                  <a:pt x="19102" y="6485"/>
                </a:lnTo>
                <a:lnTo>
                  <a:pt x="18961" y="6767"/>
                </a:lnTo>
                <a:lnTo>
                  <a:pt x="18679" y="7120"/>
                </a:lnTo>
                <a:lnTo>
                  <a:pt x="18397" y="7331"/>
                </a:lnTo>
                <a:lnTo>
                  <a:pt x="18115" y="7472"/>
                </a:lnTo>
                <a:lnTo>
                  <a:pt x="17833" y="7543"/>
                </a:lnTo>
                <a:lnTo>
                  <a:pt x="16071" y="7543"/>
                </a:lnTo>
                <a:lnTo>
                  <a:pt x="15225" y="7613"/>
                </a:lnTo>
                <a:lnTo>
                  <a:pt x="14379" y="7754"/>
                </a:lnTo>
                <a:lnTo>
                  <a:pt x="12687" y="8177"/>
                </a:lnTo>
                <a:lnTo>
                  <a:pt x="10362" y="8882"/>
                </a:lnTo>
                <a:lnTo>
                  <a:pt x="8881" y="9305"/>
                </a:lnTo>
                <a:lnTo>
                  <a:pt x="7472" y="9869"/>
                </a:lnTo>
                <a:lnTo>
                  <a:pt x="6062" y="10503"/>
                </a:lnTo>
                <a:lnTo>
                  <a:pt x="5357" y="10856"/>
                </a:lnTo>
                <a:lnTo>
                  <a:pt x="4793" y="11208"/>
                </a:lnTo>
                <a:lnTo>
                  <a:pt x="4229" y="11631"/>
                </a:lnTo>
                <a:lnTo>
                  <a:pt x="3736" y="12054"/>
                </a:lnTo>
                <a:lnTo>
                  <a:pt x="3313" y="12477"/>
                </a:lnTo>
                <a:lnTo>
                  <a:pt x="3031" y="12900"/>
                </a:lnTo>
                <a:lnTo>
                  <a:pt x="2820" y="12970"/>
                </a:lnTo>
                <a:lnTo>
                  <a:pt x="2749" y="13182"/>
                </a:lnTo>
                <a:lnTo>
                  <a:pt x="2820" y="13675"/>
                </a:lnTo>
                <a:lnTo>
                  <a:pt x="3031" y="13604"/>
                </a:lnTo>
                <a:lnTo>
                  <a:pt x="5921" y="13604"/>
                </a:lnTo>
                <a:lnTo>
                  <a:pt x="9586" y="13675"/>
                </a:lnTo>
                <a:lnTo>
                  <a:pt x="10714" y="13604"/>
                </a:lnTo>
                <a:lnTo>
                  <a:pt x="11912" y="13463"/>
                </a:lnTo>
                <a:lnTo>
                  <a:pt x="13110" y="13252"/>
                </a:lnTo>
                <a:lnTo>
                  <a:pt x="14238" y="12970"/>
                </a:lnTo>
                <a:lnTo>
                  <a:pt x="15366" y="12618"/>
                </a:lnTo>
                <a:lnTo>
                  <a:pt x="16494" y="12124"/>
                </a:lnTo>
                <a:lnTo>
                  <a:pt x="17480" y="11490"/>
                </a:lnTo>
                <a:lnTo>
                  <a:pt x="17974" y="11137"/>
                </a:lnTo>
                <a:lnTo>
                  <a:pt x="18397" y="10785"/>
                </a:lnTo>
                <a:lnTo>
                  <a:pt x="17974" y="14098"/>
                </a:lnTo>
                <a:lnTo>
                  <a:pt x="17621" y="16212"/>
                </a:lnTo>
                <a:lnTo>
                  <a:pt x="17269" y="18327"/>
                </a:lnTo>
                <a:lnTo>
                  <a:pt x="16776" y="20441"/>
                </a:lnTo>
                <a:lnTo>
                  <a:pt x="16494" y="21428"/>
                </a:lnTo>
                <a:lnTo>
                  <a:pt x="16212" y="22274"/>
                </a:lnTo>
                <a:lnTo>
                  <a:pt x="15859" y="23120"/>
                </a:lnTo>
                <a:lnTo>
                  <a:pt x="15436" y="23825"/>
                </a:lnTo>
                <a:lnTo>
                  <a:pt x="15013" y="24389"/>
                </a:lnTo>
                <a:lnTo>
                  <a:pt x="14591" y="24811"/>
                </a:lnTo>
                <a:lnTo>
                  <a:pt x="14309" y="24952"/>
                </a:lnTo>
                <a:lnTo>
                  <a:pt x="14027" y="25093"/>
                </a:lnTo>
                <a:lnTo>
                  <a:pt x="13322" y="25234"/>
                </a:lnTo>
                <a:lnTo>
                  <a:pt x="12617" y="25305"/>
                </a:lnTo>
                <a:lnTo>
                  <a:pt x="10150" y="25305"/>
                </a:lnTo>
                <a:lnTo>
                  <a:pt x="9375" y="25375"/>
                </a:lnTo>
                <a:lnTo>
                  <a:pt x="8670" y="25516"/>
                </a:lnTo>
                <a:lnTo>
                  <a:pt x="7824" y="25798"/>
                </a:lnTo>
                <a:lnTo>
                  <a:pt x="6978" y="26151"/>
                </a:lnTo>
                <a:lnTo>
                  <a:pt x="6203" y="26503"/>
                </a:lnTo>
                <a:lnTo>
                  <a:pt x="5428" y="26926"/>
                </a:lnTo>
                <a:lnTo>
                  <a:pt x="4652" y="27349"/>
                </a:lnTo>
                <a:lnTo>
                  <a:pt x="3948" y="27842"/>
                </a:lnTo>
                <a:lnTo>
                  <a:pt x="2538" y="28970"/>
                </a:lnTo>
                <a:lnTo>
                  <a:pt x="1481" y="29816"/>
                </a:lnTo>
                <a:lnTo>
                  <a:pt x="705" y="30521"/>
                </a:lnTo>
                <a:lnTo>
                  <a:pt x="212" y="31085"/>
                </a:lnTo>
                <a:lnTo>
                  <a:pt x="71" y="31366"/>
                </a:lnTo>
                <a:lnTo>
                  <a:pt x="0" y="31507"/>
                </a:lnTo>
                <a:lnTo>
                  <a:pt x="0" y="31648"/>
                </a:lnTo>
                <a:lnTo>
                  <a:pt x="141" y="31789"/>
                </a:lnTo>
                <a:lnTo>
                  <a:pt x="353" y="31930"/>
                </a:lnTo>
                <a:lnTo>
                  <a:pt x="635" y="32001"/>
                </a:lnTo>
                <a:lnTo>
                  <a:pt x="1622" y="32071"/>
                </a:lnTo>
                <a:lnTo>
                  <a:pt x="2961" y="32001"/>
                </a:lnTo>
                <a:lnTo>
                  <a:pt x="3807" y="31930"/>
                </a:lnTo>
                <a:lnTo>
                  <a:pt x="4652" y="31860"/>
                </a:lnTo>
                <a:lnTo>
                  <a:pt x="5498" y="31648"/>
                </a:lnTo>
                <a:lnTo>
                  <a:pt x="6273" y="31437"/>
                </a:lnTo>
                <a:lnTo>
                  <a:pt x="7049" y="31226"/>
                </a:lnTo>
                <a:lnTo>
                  <a:pt x="7824" y="30873"/>
                </a:lnTo>
                <a:lnTo>
                  <a:pt x="9304" y="30168"/>
                </a:lnTo>
                <a:lnTo>
                  <a:pt x="10784" y="29322"/>
                </a:lnTo>
                <a:lnTo>
                  <a:pt x="12124" y="28336"/>
                </a:lnTo>
                <a:lnTo>
                  <a:pt x="13392" y="27278"/>
                </a:lnTo>
                <a:lnTo>
                  <a:pt x="14661" y="26151"/>
                </a:lnTo>
                <a:lnTo>
                  <a:pt x="13956" y="28265"/>
                </a:lnTo>
                <a:lnTo>
                  <a:pt x="13322" y="30450"/>
                </a:lnTo>
                <a:lnTo>
                  <a:pt x="12899" y="31507"/>
                </a:lnTo>
                <a:lnTo>
                  <a:pt x="12476" y="32565"/>
                </a:lnTo>
                <a:lnTo>
                  <a:pt x="12053" y="33551"/>
                </a:lnTo>
                <a:lnTo>
                  <a:pt x="11489" y="34468"/>
                </a:lnTo>
                <a:lnTo>
                  <a:pt x="11137" y="35032"/>
                </a:lnTo>
                <a:lnTo>
                  <a:pt x="10714" y="35455"/>
                </a:lnTo>
                <a:lnTo>
                  <a:pt x="10221" y="35877"/>
                </a:lnTo>
                <a:lnTo>
                  <a:pt x="9727" y="36159"/>
                </a:lnTo>
                <a:lnTo>
                  <a:pt x="8740" y="36864"/>
                </a:lnTo>
                <a:lnTo>
                  <a:pt x="8247" y="37287"/>
                </a:lnTo>
                <a:lnTo>
                  <a:pt x="7683" y="37781"/>
                </a:lnTo>
                <a:lnTo>
                  <a:pt x="7331" y="38133"/>
                </a:lnTo>
                <a:lnTo>
                  <a:pt x="6978" y="38697"/>
                </a:lnTo>
                <a:lnTo>
                  <a:pt x="6133" y="40107"/>
                </a:lnTo>
                <a:lnTo>
                  <a:pt x="5216" y="41798"/>
                </a:lnTo>
                <a:lnTo>
                  <a:pt x="4864" y="42644"/>
                </a:lnTo>
                <a:lnTo>
                  <a:pt x="4511" y="43490"/>
                </a:lnTo>
                <a:lnTo>
                  <a:pt x="4300" y="44336"/>
                </a:lnTo>
                <a:lnTo>
                  <a:pt x="4159" y="45111"/>
                </a:lnTo>
                <a:lnTo>
                  <a:pt x="4159" y="45816"/>
                </a:lnTo>
                <a:lnTo>
                  <a:pt x="4159" y="46098"/>
                </a:lnTo>
                <a:lnTo>
                  <a:pt x="4229" y="46380"/>
                </a:lnTo>
                <a:lnTo>
                  <a:pt x="4370" y="46591"/>
                </a:lnTo>
                <a:lnTo>
                  <a:pt x="4511" y="46803"/>
                </a:lnTo>
                <a:lnTo>
                  <a:pt x="4723" y="46944"/>
                </a:lnTo>
                <a:lnTo>
                  <a:pt x="4934" y="47084"/>
                </a:lnTo>
                <a:lnTo>
                  <a:pt x="5216" y="47155"/>
                </a:lnTo>
                <a:lnTo>
                  <a:pt x="5992" y="47155"/>
                </a:lnTo>
                <a:lnTo>
                  <a:pt x="6414" y="47014"/>
                </a:lnTo>
                <a:lnTo>
                  <a:pt x="7049" y="46803"/>
                </a:lnTo>
                <a:lnTo>
                  <a:pt x="7683" y="46521"/>
                </a:lnTo>
                <a:lnTo>
                  <a:pt x="8388" y="46168"/>
                </a:lnTo>
                <a:lnTo>
                  <a:pt x="9093" y="45745"/>
                </a:lnTo>
                <a:lnTo>
                  <a:pt x="9798" y="45252"/>
                </a:lnTo>
                <a:lnTo>
                  <a:pt x="10432" y="44688"/>
                </a:lnTo>
                <a:lnTo>
                  <a:pt x="11066" y="44124"/>
                </a:lnTo>
                <a:lnTo>
                  <a:pt x="11630" y="43490"/>
                </a:lnTo>
                <a:lnTo>
                  <a:pt x="12194" y="42855"/>
                </a:lnTo>
                <a:lnTo>
                  <a:pt x="12687" y="42151"/>
                </a:lnTo>
                <a:lnTo>
                  <a:pt x="13040" y="41446"/>
                </a:lnTo>
                <a:lnTo>
                  <a:pt x="13392" y="40741"/>
                </a:lnTo>
                <a:lnTo>
                  <a:pt x="13604" y="40036"/>
                </a:lnTo>
                <a:lnTo>
                  <a:pt x="13674" y="39261"/>
                </a:lnTo>
                <a:lnTo>
                  <a:pt x="13674" y="38556"/>
                </a:lnTo>
                <a:lnTo>
                  <a:pt x="13533" y="37851"/>
                </a:lnTo>
                <a:lnTo>
                  <a:pt x="13392" y="37640"/>
                </a:lnTo>
                <a:lnTo>
                  <a:pt x="13181" y="37358"/>
                </a:lnTo>
                <a:lnTo>
                  <a:pt x="12758" y="36794"/>
                </a:lnTo>
                <a:lnTo>
                  <a:pt x="12335" y="36300"/>
                </a:lnTo>
                <a:lnTo>
                  <a:pt x="12194" y="36018"/>
                </a:lnTo>
                <a:lnTo>
                  <a:pt x="12124" y="35807"/>
                </a:lnTo>
                <a:lnTo>
                  <a:pt x="12194" y="35455"/>
                </a:lnTo>
                <a:lnTo>
                  <a:pt x="12335" y="34961"/>
                </a:lnTo>
                <a:lnTo>
                  <a:pt x="12828" y="33763"/>
                </a:lnTo>
                <a:lnTo>
                  <a:pt x="13815" y="31719"/>
                </a:lnTo>
                <a:lnTo>
                  <a:pt x="14591" y="29675"/>
                </a:lnTo>
                <a:lnTo>
                  <a:pt x="15295" y="27560"/>
                </a:lnTo>
                <a:lnTo>
                  <a:pt x="16000" y="25516"/>
                </a:lnTo>
                <a:lnTo>
                  <a:pt x="16635" y="23402"/>
                </a:lnTo>
                <a:lnTo>
                  <a:pt x="16635" y="24177"/>
                </a:lnTo>
                <a:lnTo>
                  <a:pt x="16705" y="24952"/>
                </a:lnTo>
                <a:lnTo>
                  <a:pt x="16846" y="25728"/>
                </a:lnTo>
                <a:lnTo>
                  <a:pt x="16987" y="26503"/>
                </a:lnTo>
                <a:lnTo>
                  <a:pt x="17198" y="27208"/>
                </a:lnTo>
                <a:lnTo>
                  <a:pt x="17480" y="27983"/>
                </a:lnTo>
                <a:lnTo>
                  <a:pt x="17762" y="28688"/>
                </a:lnTo>
                <a:lnTo>
                  <a:pt x="18115" y="29393"/>
                </a:lnTo>
                <a:lnTo>
                  <a:pt x="18538" y="30027"/>
                </a:lnTo>
                <a:lnTo>
                  <a:pt x="18961" y="30662"/>
                </a:lnTo>
                <a:lnTo>
                  <a:pt x="19454" y="31296"/>
                </a:lnTo>
                <a:lnTo>
                  <a:pt x="20018" y="31860"/>
                </a:lnTo>
                <a:lnTo>
                  <a:pt x="20582" y="32353"/>
                </a:lnTo>
                <a:lnTo>
                  <a:pt x="21216" y="32847"/>
                </a:lnTo>
                <a:lnTo>
                  <a:pt x="21850" y="33270"/>
                </a:lnTo>
                <a:lnTo>
                  <a:pt x="22555" y="33622"/>
                </a:lnTo>
                <a:lnTo>
                  <a:pt x="23049" y="33904"/>
                </a:lnTo>
                <a:lnTo>
                  <a:pt x="23612" y="34045"/>
                </a:lnTo>
                <a:lnTo>
                  <a:pt x="23894" y="34115"/>
                </a:lnTo>
                <a:lnTo>
                  <a:pt x="24106" y="34115"/>
                </a:lnTo>
                <a:lnTo>
                  <a:pt x="24317" y="34045"/>
                </a:lnTo>
                <a:lnTo>
                  <a:pt x="24458" y="33833"/>
                </a:lnTo>
                <a:lnTo>
                  <a:pt x="24458" y="33692"/>
                </a:lnTo>
                <a:lnTo>
                  <a:pt x="24458" y="33411"/>
                </a:lnTo>
                <a:lnTo>
                  <a:pt x="24247" y="32635"/>
                </a:lnTo>
                <a:lnTo>
                  <a:pt x="23965" y="31719"/>
                </a:lnTo>
                <a:lnTo>
                  <a:pt x="23542" y="30591"/>
                </a:lnTo>
                <a:lnTo>
                  <a:pt x="22767" y="28547"/>
                </a:lnTo>
                <a:lnTo>
                  <a:pt x="22203" y="27137"/>
                </a:lnTo>
                <a:lnTo>
                  <a:pt x="21780" y="25798"/>
                </a:lnTo>
                <a:lnTo>
                  <a:pt x="21216" y="24389"/>
                </a:lnTo>
                <a:lnTo>
                  <a:pt x="20652" y="23120"/>
                </a:lnTo>
                <a:lnTo>
                  <a:pt x="19877" y="21851"/>
                </a:lnTo>
                <a:lnTo>
                  <a:pt x="19454" y="21146"/>
                </a:lnTo>
                <a:lnTo>
                  <a:pt x="19102" y="20653"/>
                </a:lnTo>
                <a:lnTo>
                  <a:pt x="18467" y="19878"/>
                </a:lnTo>
                <a:lnTo>
                  <a:pt x="18256" y="19455"/>
                </a:lnTo>
                <a:lnTo>
                  <a:pt x="18115" y="19032"/>
                </a:lnTo>
                <a:lnTo>
                  <a:pt x="18044" y="18468"/>
                </a:lnTo>
                <a:lnTo>
                  <a:pt x="18044" y="17763"/>
                </a:lnTo>
                <a:lnTo>
                  <a:pt x="18185" y="16283"/>
                </a:lnTo>
                <a:lnTo>
                  <a:pt x="18397" y="14732"/>
                </a:lnTo>
                <a:lnTo>
                  <a:pt x="19031" y="11701"/>
                </a:lnTo>
                <a:lnTo>
                  <a:pt x="19595" y="8671"/>
                </a:lnTo>
                <a:lnTo>
                  <a:pt x="19877" y="7120"/>
                </a:lnTo>
                <a:lnTo>
                  <a:pt x="20018" y="5640"/>
                </a:lnTo>
                <a:lnTo>
                  <a:pt x="20370" y="6767"/>
                </a:lnTo>
                <a:lnTo>
                  <a:pt x="20793" y="7825"/>
                </a:lnTo>
                <a:lnTo>
                  <a:pt x="21286" y="8741"/>
                </a:lnTo>
                <a:lnTo>
                  <a:pt x="21921" y="9587"/>
                </a:lnTo>
                <a:lnTo>
                  <a:pt x="22555" y="10433"/>
                </a:lnTo>
                <a:lnTo>
                  <a:pt x="23331" y="11278"/>
                </a:lnTo>
                <a:lnTo>
                  <a:pt x="24811" y="12900"/>
                </a:lnTo>
                <a:lnTo>
                  <a:pt x="25868" y="14239"/>
                </a:lnTo>
                <a:lnTo>
                  <a:pt x="26432" y="14944"/>
                </a:lnTo>
                <a:lnTo>
                  <a:pt x="27066" y="15507"/>
                </a:lnTo>
                <a:lnTo>
                  <a:pt x="27348" y="15789"/>
                </a:lnTo>
                <a:lnTo>
                  <a:pt x="27701" y="15930"/>
                </a:lnTo>
                <a:lnTo>
                  <a:pt x="27982" y="16001"/>
                </a:lnTo>
                <a:lnTo>
                  <a:pt x="28194" y="15930"/>
                </a:lnTo>
                <a:lnTo>
                  <a:pt x="28476" y="15860"/>
                </a:lnTo>
                <a:lnTo>
                  <a:pt x="28687" y="15578"/>
                </a:lnTo>
                <a:lnTo>
                  <a:pt x="28899" y="15226"/>
                </a:lnTo>
                <a:lnTo>
                  <a:pt x="29110" y="14662"/>
                </a:lnTo>
                <a:lnTo>
                  <a:pt x="29181" y="14168"/>
                </a:lnTo>
                <a:lnTo>
                  <a:pt x="29251" y="13675"/>
                </a:lnTo>
                <a:lnTo>
                  <a:pt x="29251" y="13111"/>
                </a:lnTo>
                <a:lnTo>
                  <a:pt x="29181" y="12477"/>
                </a:lnTo>
                <a:lnTo>
                  <a:pt x="28969" y="11278"/>
                </a:lnTo>
                <a:lnTo>
                  <a:pt x="28617" y="10080"/>
                </a:lnTo>
                <a:lnTo>
                  <a:pt x="28123" y="8811"/>
                </a:lnTo>
                <a:lnTo>
                  <a:pt x="27630" y="7684"/>
                </a:lnTo>
                <a:lnTo>
                  <a:pt x="27066" y="6626"/>
                </a:lnTo>
                <a:lnTo>
                  <a:pt x="26573" y="5781"/>
                </a:lnTo>
                <a:lnTo>
                  <a:pt x="26150" y="5217"/>
                </a:lnTo>
                <a:lnTo>
                  <a:pt x="25516" y="4512"/>
                </a:lnTo>
                <a:lnTo>
                  <a:pt x="24670" y="3807"/>
                </a:lnTo>
                <a:lnTo>
                  <a:pt x="23753" y="3102"/>
                </a:lnTo>
                <a:lnTo>
                  <a:pt x="22767" y="2538"/>
                </a:lnTo>
                <a:lnTo>
                  <a:pt x="22273" y="2256"/>
                </a:lnTo>
                <a:lnTo>
                  <a:pt x="21780" y="2115"/>
                </a:lnTo>
                <a:lnTo>
                  <a:pt x="21357" y="2045"/>
                </a:lnTo>
                <a:lnTo>
                  <a:pt x="20934" y="2045"/>
                </a:lnTo>
                <a:lnTo>
                  <a:pt x="20511" y="2186"/>
                </a:lnTo>
                <a:lnTo>
                  <a:pt x="20229" y="2397"/>
                </a:lnTo>
                <a:lnTo>
                  <a:pt x="20088" y="1129"/>
                </a:lnTo>
                <a:lnTo>
                  <a:pt x="199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68150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3300" y="0"/>
            <a:ext cx="24107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039100" y="1732675"/>
            <a:ext cx="7065900" cy="241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⬩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68150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3300" y="0"/>
            <a:ext cx="24107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/>
          <p:nvPr/>
        </p:nvSpPr>
        <p:spPr>
          <a:xfrm>
            <a:off x="440700" y="440700"/>
            <a:ext cx="8271000" cy="4262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6"/>
          <p:cNvSpPr/>
          <p:nvPr/>
        </p:nvSpPr>
        <p:spPr>
          <a:xfrm rot="5400000">
            <a:off x="883569" y="1494098"/>
            <a:ext cx="358410" cy="577767"/>
          </a:xfrm>
          <a:custGeom>
            <a:avLst/>
            <a:gdLst/>
            <a:ahLst/>
            <a:cxnLst/>
            <a:rect l="l" t="t" r="r" b="b"/>
            <a:pathLst>
              <a:path w="29252" h="47155" extrusionOk="0">
                <a:moveTo>
                  <a:pt x="17692" y="8600"/>
                </a:moveTo>
                <a:lnTo>
                  <a:pt x="14872" y="9305"/>
                </a:lnTo>
                <a:lnTo>
                  <a:pt x="11771" y="10080"/>
                </a:lnTo>
                <a:lnTo>
                  <a:pt x="8811" y="10856"/>
                </a:lnTo>
                <a:lnTo>
                  <a:pt x="7542" y="11278"/>
                </a:lnTo>
                <a:lnTo>
                  <a:pt x="6485" y="11631"/>
                </a:lnTo>
                <a:lnTo>
                  <a:pt x="9234" y="10503"/>
                </a:lnTo>
                <a:lnTo>
                  <a:pt x="10573" y="10010"/>
                </a:lnTo>
                <a:lnTo>
                  <a:pt x="11983" y="9587"/>
                </a:lnTo>
                <a:lnTo>
                  <a:pt x="13392" y="9164"/>
                </a:lnTo>
                <a:lnTo>
                  <a:pt x="14802" y="8882"/>
                </a:lnTo>
                <a:lnTo>
                  <a:pt x="16282" y="8671"/>
                </a:lnTo>
                <a:lnTo>
                  <a:pt x="17692" y="8600"/>
                </a:lnTo>
                <a:close/>
                <a:moveTo>
                  <a:pt x="20652" y="3102"/>
                </a:moveTo>
                <a:lnTo>
                  <a:pt x="20934" y="3173"/>
                </a:lnTo>
                <a:lnTo>
                  <a:pt x="21709" y="3455"/>
                </a:lnTo>
                <a:lnTo>
                  <a:pt x="22414" y="3807"/>
                </a:lnTo>
                <a:lnTo>
                  <a:pt x="23049" y="4160"/>
                </a:lnTo>
                <a:lnTo>
                  <a:pt x="23683" y="4582"/>
                </a:lnTo>
                <a:lnTo>
                  <a:pt x="24247" y="5076"/>
                </a:lnTo>
                <a:lnTo>
                  <a:pt x="24740" y="5569"/>
                </a:lnTo>
                <a:lnTo>
                  <a:pt x="25234" y="6133"/>
                </a:lnTo>
                <a:lnTo>
                  <a:pt x="25656" y="6697"/>
                </a:lnTo>
                <a:lnTo>
                  <a:pt x="26079" y="7331"/>
                </a:lnTo>
                <a:lnTo>
                  <a:pt x="26432" y="7966"/>
                </a:lnTo>
                <a:lnTo>
                  <a:pt x="26714" y="8671"/>
                </a:lnTo>
                <a:lnTo>
                  <a:pt x="26996" y="9305"/>
                </a:lnTo>
                <a:lnTo>
                  <a:pt x="27278" y="10080"/>
                </a:lnTo>
                <a:lnTo>
                  <a:pt x="27489" y="10856"/>
                </a:lnTo>
                <a:lnTo>
                  <a:pt x="27771" y="12406"/>
                </a:lnTo>
                <a:lnTo>
                  <a:pt x="27348" y="11631"/>
                </a:lnTo>
                <a:lnTo>
                  <a:pt x="26996" y="10856"/>
                </a:lnTo>
                <a:lnTo>
                  <a:pt x="26502" y="10151"/>
                </a:lnTo>
                <a:lnTo>
                  <a:pt x="26009" y="9516"/>
                </a:lnTo>
                <a:lnTo>
                  <a:pt x="25022" y="8177"/>
                </a:lnTo>
                <a:lnTo>
                  <a:pt x="23894" y="6908"/>
                </a:lnTo>
                <a:lnTo>
                  <a:pt x="22837" y="5851"/>
                </a:lnTo>
                <a:lnTo>
                  <a:pt x="21850" y="4723"/>
                </a:lnTo>
                <a:lnTo>
                  <a:pt x="21427" y="4300"/>
                </a:lnTo>
                <a:lnTo>
                  <a:pt x="20864" y="3666"/>
                </a:lnTo>
                <a:lnTo>
                  <a:pt x="20652" y="3384"/>
                </a:lnTo>
                <a:lnTo>
                  <a:pt x="20511" y="3173"/>
                </a:lnTo>
                <a:lnTo>
                  <a:pt x="20582" y="3102"/>
                </a:lnTo>
                <a:close/>
                <a:moveTo>
                  <a:pt x="18185" y="9516"/>
                </a:moveTo>
                <a:lnTo>
                  <a:pt x="17480" y="10151"/>
                </a:lnTo>
                <a:lnTo>
                  <a:pt x="16776" y="10715"/>
                </a:lnTo>
                <a:lnTo>
                  <a:pt x="15930" y="11208"/>
                </a:lnTo>
                <a:lnTo>
                  <a:pt x="15084" y="11560"/>
                </a:lnTo>
                <a:lnTo>
                  <a:pt x="14238" y="11913"/>
                </a:lnTo>
                <a:lnTo>
                  <a:pt x="13322" y="12124"/>
                </a:lnTo>
                <a:lnTo>
                  <a:pt x="12406" y="12336"/>
                </a:lnTo>
                <a:lnTo>
                  <a:pt x="11489" y="12477"/>
                </a:lnTo>
                <a:lnTo>
                  <a:pt x="9586" y="12688"/>
                </a:lnTo>
                <a:lnTo>
                  <a:pt x="7754" y="12759"/>
                </a:lnTo>
                <a:lnTo>
                  <a:pt x="5851" y="12759"/>
                </a:lnTo>
                <a:lnTo>
                  <a:pt x="4018" y="12829"/>
                </a:lnTo>
                <a:lnTo>
                  <a:pt x="4582" y="12547"/>
                </a:lnTo>
                <a:lnTo>
                  <a:pt x="5287" y="12336"/>
                </a:lnTo>
                <a:lnTo>
                  <a:pt x="6062" y="12195"/>
                </a:lnTo>
                <a:lnTo>
                  <a:pt x="6978" y="12054"/>
                </a:lnTo>
                <a:lnTo>
                  <a:pt x="8670" y="11913"/>
                </a:lnTo>
                <a:lnTo>
                  <a:pt x="9445" y="11842"/>
                </a:lnTo>
                <a:lnTo>
                  <a:pt x="10150" y="11701"/>
                </a:lnTo>
                <a:lnTo>
                  <a:pt x="12124" y="11278"/>
                </a:lnTo>
                <a:lnTo>
                  <a:pt x="14168" y="10715"/>
                </a:lnTo>
                <a:lnTo>
                  <a:pt x="16212" y="10151"/>
                </a:lnTo>
                <a:lnTo>
                  <a:pt x="18185" y="9516"/>
                </a:lnTo>
                <a:close/>
                <a:moveTo>
                  <a:pt x="20511" y="3948"/>
                </a:moveTo>
                <a:lnTo>
                  <a:pt x="20864" y="4512"/>
                </a:lnTo>
                <a:lnTo>
                  <a:pt x="21216" y="5146"/>
                </a:lnTo>
                <a:lnTo>
                  <a:pt x="22062" y="6204"/>
                </a:lnTo>
                <a:lnTo>
                  <a:pt x="23824" y="8248"/>
                </a:lnTo>
                <a:lnTo>
                  <a:pt x="24881" y="9587"/>
                </a:lnTo>
                <a:lnTo>
                  <a:pt x="25797" y="10996"/>
                </a:lnTo>
                <a:lnTo>
                  <a:pt x="26220" y="11701"/>
                </a:lnTo>
                <a:lnTo>
                  <a:pt x="26573" y="12477"/>
                </a:lnTo>
                <a:lnTo>
                  <a:pt x="26925" y="13252"/>
                </a:lnTo>
                <a:lnTo>
                  <a:pt x="27207" y="14027"/>
                </a:lnTo>
                <a:lnTo>
                  <a:pt x="25022" y="11701"/>
                </a:lnTo>
                <a:lnTo>
                  <a:pt x="24035" y="10574"/>
                </a:lnTo>
                <a:lnTo>
                  <a:pt x="23119" y="9375"/>
                </a:lnTo>
                <a:lnTo>
                  <a:pt x="22344" y="8177"/>
                </a:lnTo>
                <a:lnTo>
                  <a:pt x="21568" y="6908"/>
                </a:lnTo>
                <a:lnTo>
                  <a:pt x="21286" y="6204"/>
                </a:lnTo>
                <a:lnTo>
                  <a:pt x="21005" y="5499"/>
                </a:lnTo>
                <a:lnTo>
                  <a:pt x="20723" y="4723"/>
                </a:lnTo>
                <a:lnTo>
                  <a:pt x="20511" y="3948"/>
                </a:lnTo>
                <a:close/>
                <a:moveTo>
                  <a:pt x="12194" y="25657"/>
                </a:moveTo>
                <a:lnTo>
                  <a:pt x="9375" y="26855"/>
                </a:lnTo>
                <a:lnTo>
                  <a:pt x="6485" y="28195"/>
                </a:lnTo>
                <a:lnTo>
                  <a:pt x="4441" y="29181"/>
                </a:lnTo>
                <a:lnTo>
                  <a:pt x="2467" y="30098"/>
                </a:lnTo>
                <a:lnTo>
                  <a:pt x="3525" y="29252"/>
                </a:lnTo>
                <a:lnTo>
                  <a:pt x="4582" y="28406"/>
                </a:lnTo>
                <a:lnTo>
                  <a:pt x="5780" y="27701"/>
                </a:lnTo>
                <a:lnTo>
                  <a:pt x="6978" y="26996"/>
                </a:lnTo>
                <a:lnTo>
                  <a:pt x="8177" y="26503"/>
                </a:lnTo>
                <a:lnTo>
                  <a:pt x="9516" y="26080"/>
                </a:lnTo>
                <a:lnTo>
                  <a:pt x="10855" y="25798"/>
                </a:lnTo>
                <a:lnTo>
                  <a:pt x="12194" y="25657"/>
                </a:lnTo>
                <a:close/>
                <a:moveTo>
                  <a:pt x="12194" y="26855"/>
                </a:moveTo>
                <a:lnTo>
                  <a:pt x="11207" y="27701"/>
                </a:lnTo>
                <a:lnTo>
                  <a:pt x="10221" y="28477"/>
                </a:lnTo>
                <a:lnTo>
                  <a:pt x="9234" y="29181"/>
                </a:lnTo>
                <a:lnTo>
                  <a:pt x="8106" y="29816"/>
                </a:lnTo>
                <a:lnTo>
                  <a:pt x="7260" y="30239"/>
                </a:lnTo>
                <a:lnTo>
                  <a:pt x="6414" y="30591"/>
                </a:lnTo>
                <a:lnTo>
                  <a:pt x="5498" y="30873"/>
                </a:lnTo>
                <a:lnTo>
                  <a:pt x="4582" y="31155"/>
                </a:lnTo>
                <a:lnTo>
                  <a:pt x="3666" y="31296"/>
                </a:lnTo>
                <a:lnTo>
                  <a:pt x="2679" y="31437"/>
                </a:lnTo>
                <a:lnTo>
                  <a:pt x="1763" y="31578"/>
                </a:lnTo>
                <a:lnTo>
                  <a:pt x="846" y="31578"/>
                </a:lnTo>
                <a:lnTo>
                  <a:pt x="1269" y="31296"/>
                </a:lnTo>
                <a:lnTo>
                  <a:pt x="1833" y="31014"/>
                </a:lnTo>
                <a:lnTo>
                  <a:pt x="3172" y="30521"/>
                </a:lnTo>
                <a:lnTo>
                  <a:pt x="4652" y="30027"/>
                </a:lnTo>
                <a:lnTo>
                  <a:pt x="5780" y="29675"/>
                </a:lnTo>
                <a:lnTo>
                  <a:pt x="9022" y="28265"/>
                </a:lnTo>
                <a:lnTo>
                  <a:pt x="12194" y="26855"/>
                </a:lnTo>
                <a:close/>
                <a:moveTo>
                  <a:pt x="17762" y="20300"/>
                </a:moveTo>
                <a:lnTo>
                  <a:pt x="18608" y="21851"/>
                </a:lnTo>
                <a:lnTo>
                  <a:pt x="19383" y="23402"/>
                </a:lnTo>
                <a:lnTo>
                  <a:pt x="20018" y="25023"/>
                </a:lnTo>
                <a:lnTo>
                  <a:pt x="20652" y="26644"/>
                </a:lnTo>
                <a:lnTo>
                  <a:pt x="21780" y="29886"/>
                </a:lnTo>
                <a:lnTo>
                  <a:pt x="22485" y="31507"/>
                </a:lnTo>
                <a:lnTo>
                  <a:pt x="23190" y="33129"/>
                </a:lnTo>
                <a:lnTo>
                  <a:pt x="22414" y="32565"/>
                </a:lnTo>
                <a:lnTo>
                  <a:pt x="21639" y="31930"/>
                </a:lnTo>
                <a:lnTo>
                  <a:pt x="21005" y="31296"/>
                </a:lnTo>
                <a:lnTo>
                  <a:pt x="20370" y="30662"/>
                </a:lnTo>
                <a:lnTo>
                  <a:pt x="19806" y="29957"/>
                </a:lnTo>
                <a:lnTo>
                  <a:pt x="19313" y="29322"/>
                </a:lnTo>
                <a:lnTo>
                  <a:pt x="18890" y="28547"/>
                </a:lnTo>
                <a:lnTo>
                  <a:pt x="18467" y="27842"/>
                </a:lnTo>
                <a:lnTo>
                  <a:pt x="18115" y="26996"/>
                </a:lnTo>
                <a:lnTo>
                  <a:pt x="17833" y="26221"/>
                </a:lnTo>
                <a:lnTo>
                  <a:pt x="17621" y="25375"/>
                </a:lnTo>
                <a:lnTo>
                  <a:pt x="17480" y="24529"/>
                </a:lnTo>
                <a:lnTo>
                  <a:pt x="17410" y="23613"/>
                </a:lnTo>
                <a:lnTo>
                  <a:pt x="17339" y="22697"/>
                </a:lnTo>
                <a:lnTo>
                  <a:pt x="17339" y="21710"/>
                </a:lnTo>
                <a:lnTo>
                  <a:pt x="17480" y="20723"/>
                </a:lnTo>
                <a:lnTo>
                  <a:pt x="17480" y="21569"/>
                </a:lnTo>
                <a:lnTo>
                  <a:pt x="17480" y="22415"/>
                </a:lnTo>
                <a:lnTo>
                  <a:pt x="17551" y="23190"/>
                </a:lnTo>
                <a:lnTo>
                  <a:pt x="17692" y="24036"/>
                </a:lnTo>
                <a:lnTo>
                  <a:pt x="18115" y="25587"/>
                </a:lnTo>
                <a:lnTo>
                  <a:pt x="18608" y="27137"/>
                </a:lnTo>
                <a:lnTo>
                  <a:pt x="19172" y="28618"/>
                </a:lnTo>
                <a:lnTo>
                  <a:pt x="19524" y="29393"/>
                </a:lnTo>
                <a:lnTo>
                  <a:pt x="19736" y="29675"/>
                </a:lnTo>
                <a:lnTo>
                  <a:pt x="19877" y="29745"/>
                </a:lnTo>
                <a:lnTo>
                  <a:pt x="20159" y="29816"/>
                </a:lnTo>
                <a:lnTo>
                  <a:pt x="20511" y="29886"/>
                </a:lnTo>
                <a:lnTo>
                  <a:pt x="20652" y="29886"/>
                </a:lnTo>
                <a:lnTo>
                  <a:pt x="20723" y="29745"/>
                </a:lnTo>
                <a:lnTo>
                  <a:pt x="20793" y="29604"/>
                </a:lnTo>
                <a:lnTo>
                  <a:pt x="20723" y="29393"/>
                </a:lnTo>
                <a:lnTo>
                  <a:pt x="19806" y="27137"/>
                </a:lnTo>
                <a:lnTo>
                  <a:pt x="19031" y="24882"/>
                </a:lnTo>
                <a:lnTo>
                  <a:pt x="18397" y="22626"/>
                </a:lnTo>
                <a:lnTo>
                  <a:pt x="17762" y="20300"/>
                </a:lnTo>
                <a:close/>
                <a:moveTo>
                  <a:pt x="10503" y="36723"/>
                </a:moveTo>
                <a:lnTo>
                  <a:pt x="10080" y="37569"/>
                </a:lnTo>
                <a:lnTo>
                  <a:pt x="9516" y="38697"/>
                </a:lnTo>
                <a:lnTo>
                  <a:pt x="9304" y="39261"/>
                </a:lnTo>
                <a:lnTo>
                  <a:pt x="9163" y="39825"/>
                </a:lnTo>
                <a:lnTo>
                  <a:pt x="9093" y="40036"/>
                </a:lnTo>
                <a:lnTo>
                  <a:pt x="9163" y="40248"/>
                </a:lnTo>
                <a:lnTo>
                  <a:pt x="9234" y="40388"/>
                </a:lnTo>
                <a:lnTo>
                  <a:pt x="9304" y="40529"/>
                </a:lnTo>
                <a:lnTo>
                  <a:pt x="9516" y="40600"/>
                </a:lnTo>
                <a:lnTo>
                  <a:pt x="9657" y="40529"/>
                </a:lnTo>
                <a:lnTo>
                  <a:pt x="9868" y="40459"/>
                </a:lnTo>
                <a:lnTo>
                  <a:pt x="10009" y="40248"/>
                </a:lnTo>
                <a:lnTo>
                  <a:pt x="10362" y="39754"/>
                </a:lnTo>
                <a:lnTo>
                  <a:pt x="10714" y="39120"/>
                </a:lnTo>
                <a:lnTo>
                  <a:pt x="11278" y="37851"/>
                </a:lnTo>
                <a:lnTo>
                  <a:pt x="11630" y="37005"/>
                </a:lnTo>
                <a:lnTo>
                  <a:pt x="12053" y="37569"/>
                </a:lnTo>
                <a:lnTo>
                  <a:pt x="12406" y="38274"/>
                </a:lnTo>
                <a:lnTo>
                  <a:pt x="12547" y="38626"/>
                </a:lnTo>
                <a:lnTo>
                  <a:pt x="12617" y="38979"/>
                </a:lnTo>
                <a:lnTo>
                  <a:pt x="12617" y="39331"/>
                </a:lnTo>
                <a:lnTo>
                  <a:pt x="12617" y="39684"/>
                </a:lnTo>
                <a:lnTo>
                  <a:pt x="12476" y="40248"/>
                </a:lnTo>
                <a:lnTo>
                  <a:pt x="12265" y="40741"/>
                </a:lnTo>
                <a:lnTo>
                  <a:pt x="11983" y="41305"/>
                </a:lnTo>
                <a:lnTo>
                  <a:pt x="11630" y="41869"/>
                </a:lnTo>
                <a:lnTo>
                  <a:pt x="11207" y="42433"/>
                </a:lnTo>
                <a:lnTo>
                  <a:pt x="10714" y="42996"/>
                </a:lnTo>
                <a:lnTo>
                  <a:pt x="9657" y="44054"/>
                </a:lnTo>
                <a:lnTo>
                  <a:pt x="8458" y="45040"/>
                </a:lnTo>
                <a:lnTo>
                  <a:pt x="7824" y="45463"/>
                </a:lnTo>
                <a:lnTo>
                  <a:pt x="7260" y="45816"/>
                </a:lnTo>
                <a:lnTo>
                  <a:pt x="6626" y="46098"/>
                </a:lnTo>
                <a:lnTo>
                  <a:pt x="6062" y="46380"/>
                </a:lnTo>
                <a:lnTo>
                  <a:pt x="5498" y="46521"/>
                </a:lnTo>
                <a:lnTo>
                  <a:pt x="5005" y="46591"/>
                </a:lnTo>
                <a:lnTo>
                  <a:pt x="5287" y="45181"/>
                </a:lnTo>
                <a:lnTo>
                  <a:pt x="5639" y="43772"/>
                </a:lnTo>
                <a:lnTo>
                  <a:pt x="6062" y="42292"/>
                </a:lnTo>
                <a:lnTo>
                  <a:pt x="6626" y="40952"/>
                </a:lnTo>
                <a:lnTo>
                  <a:pt x="6978" y="40248"/>
                </a:lnTo>
                <a:lnTo>
                  <a:pt x="7331" y="39613"/>
                </a:lnTo>
                <a:lnTo>
                  <a:pt x="7754" y="39049"/>
                </a:lnTo>
                <a:lnTo>
                  <a:pt x="8177" y="38485"/>
                </a:lnTo>
                <a:lnTo>
                  <a:pt x="8670" y="37992"/>
                </a:lnTo>
                <a:lnTo>
                  <a:pt x="9234" y="37499"/>
                </a:lnTo>
                <a:lnTo>
                  <a:pt x="9868" y="37076"/>
                </a:lnTo>
                <a:lnTo>
                  <a:pt x="10503" y="36723"/>
                </a:lnTo>
                <a:close/>
                <a:moveTo>
                  <a:pt x="19947" y="1"/>
                </a:moveTo>
                <a:lnTo>
                  <a:pt x="19877" y="706"/>
                </a:lnTo>
                <a:lnTo>
                  <a:pt x="19806" y="1552"/>
                </a:lnTo>
                <a:lnTo>
                  <a:pt x="19665" y="3455"/>
                </a:lnTo>
                <a:lnTo>
                  <a:pt x="19595" y="4441"/>
                </a:lnTo>
                <a:lnTo>
                  <a:pt x="19454" y="5358"/>
                </a:lnTo>
                <a:lnTo>
                  <a:pt x="19242" y="6133"/>
                </a:lnTo>
                <a:lnTo>
                  <a:pt x="19102" y="6485"/>
                </a:lnTo>
                <a:lnTo>
                  <a:pt x="18961" y="6767"/>
                </a:lnTo>
                <a:lnTo>
                  <a:pt x="18679" y="7120"/>
                </a:lnTo>
                <a:lnTo>
                  <a:pt x="18397" y="7331"/>
                </a:lnTo>
                <a:lnTo>
                  <a:pt x="18115" y="7472"/>
                </a:lnTo>
                <a:lnTo>
                  <a:pt x="17833" y="7543"/>
                </a:lnTo>
                <a:lnTo>
                  <a:pt x="16071" y="7543"/>
                </a:lnTo>
                <a:lnTo>
                  <a:pt x="15225" y="7613"/>
                </a:lnTo>
                <a:lnTo>
                  <a:pt x="14379" y="7754"/>
                </a:lnTo>
                <a:lnTo>
                  <a:pt x="12687" y="8177"/>
                </a:lnTo>
                <a:lnTo>
                  <a:pt x="10362" y="8882"/>
                </a:lnTo>
                <a:lnTo>
                  <a:pt x="8881" y="9305"/>
                </a:lnTo>
                <a:lnTo>
                  <a:pt x="7472" y="9869"/>
                </a:lnTo>
                <a:lnTo>
                  <a:pt x="6062" y="10503"/>
                </a:lnTo>
                <a:lnTo>
                  <a:pt x="5357" y="10856"/>
                </a:lnTo>
                <a:lnTo>
                  <a:pt x="4793" y="11208"/>
                </a:lnTo>
                <a:lnTo>
                  <a:pt x="4229" y="11631"/>
                </a:lnTo>
                <a:lnTo>
                  <a:pt x="3736" y="12054"/>
                </a:lnTo>
                <a:lnTo>
                  <a:pt x="3313" y="12477"/>
                </a:lnTo>
                <a:lnTo>
                  <a:pt x="3031" y="12900"/>
                </a:lnTo>
                <a:lnTo>
                  <a:pt x="2820" y="12970"/>
                </a:lnTo>
                <a:lnTo>
                  <a:pt x="2749" y="13182"/>
                </a:lnTo>
                <a:lnTo>
                  <a:pt x="2820" y="13675"/>
                </a:lnTo>
                <a:lnTo>
                  <a:pt x="3031" y="13604"/>
                </a:lnTo>
                <a:lnTo>
                  <a:pt x="5921" y="13604"/>
                </a:lnTo>
                <a:lnTo>
                  <a:pt x="9586" y="13675"/>
                </a:lnTo>
                <a:lnTo>
                  <a:pt x="10714" y="13604"/>
                </a:lnTo>
                <a:lnTo>
                  <a:pt x="11912" y="13463"/>
                </a:lnTo>
                <a:lnTo>
                  <a:pt x="13110" y="13252"/>
                </a:lnTo>
                <a:lnTo>
                  <a:pt x="14238" y="12970"/>
                </a:lnTo>
                <a:lnTo>
                  <a:pt x="15366" y="12618"/>
                </a:lnTo>
                <a:lnTo>
                  <a:pt x="16494" y="12124"/>
                </a:lnTo>
                <a:lnTo>
                  <a:pt x="17480" y="11490"/>
                </a:lnTo>
                <a:lnTo>
                  <a:pt x="17974" y="11137"/>
                </a:lnTo>
                <a:lnTo>
                  <a:pt x="18397" y="10785"/>
                </a:lnTo>
                <a:lnTo>
                  <a:pt x="17974" y="14098"/>
                </a:lnTo>
                <a:lnTo>
                  <a:pt x="17621" y="16212"/>
                </a:lnTo>
                <a:lnTo>
                  <a:pt x="17269" y="18327"/>
                </a:lnTo>
                <a:lnTo>
                  <a:pt x="16776" y="20441"/>
                </a:lnTo>
                <a:lnTo>
                  <a:pt x="16494" y="21428"/>
                </a:lnTo>
                <a:lnTo>
                  <a:pt x="16212" y="22274"/>
                </a:lnTo>
                <a:lnTo>
                  <a:pt x="15859" y="23120"/>
                </a:lnTo>
                <a:lnTo>
                  <a:pt x="15436" y="23825"/>
                </a:lnTo>
                <a:lnTo>
                  <a:pt x="15013" y="24389"/>
                </a:lnTo>
                <a:lnTo>
                  <a:pt x="14591" y="24811"/>
                </a:lnTo>
                <a:lnTo>
                  <a:pt x="14309" y="24952"/>
                </a:lnTo>
                <a:lnTo>
                  <a:pt x="14027" y="25093"/>
                </a:lnTo>
                <a:lnTo>
                  <a:pt x="13322" y="25234"/>
                </a:lnTo>
                <a:lnTo>
                  <a:pt x="12617" y="25305"/>
                </a:lnTo>
                <a:lnTo>
                  <a:pt x="10150" y="25305"/>
                </a:lnTo>
                <a:lnTo>
                  <a:pt x="9375" y="25375"/>
                </a:lnTo>
                <a:lnTo>
                  <a:pt x="8670" y="25516"/>
                </a:lnTo>
                <a:lnTo>
                  <a:pt x="7824" y="25798"/>
                </a:lnTo>
                <a:lnTo>
                  <a:pt x="6978" y="26151"/>
                </a:lnTo>
                <a:lnTo>
                  <a:pt x="6203" y="26503"/>
                </a:lnTo>
                <a:lnTo>
                  <a:pt x="5428" y="26926"/>
                </a:lnTo>
                <a:lnTo>
                  <a:pt x="4652" y="27349"/>
                </a:lnTo>
                <a:lnTo>
                  <a:pt x="3948" y="27842"/>
                </a:lnTo>
                <a:lnTo>
                  <a:pt x="2538" y="28970"/>
                </a:lnTo>
                <a:lnTo>
                  <a:pt x="1481" y="29816"/>
                </a:lnTo>
                <a:lnTo>
                  <a:pt x="705" y="30521"/>
                </a:lnTo>
                <a:lnTo>
                  <a:pt x="212" y="31085"/>
                </a:lnTo>
                <a:lnTo>
                  <a:pt x="71" y="31366"/>
                </a:lnTo>
                <a:lnTo>
                  <a:pt x="0" y="31507"/>
                </a:lnTo>
                <a:lnTo>
                  <a:pt x="0" y="31648"/>
                </a:lnTo>
                <a:lnTo>
                  <a:pt x="141" y="31789"/>
                </a:lnTo>
                <a:lnTo>
                  <a:pt x="353" y="31930"/>
                </a:lnTo>
                <a:lnTo>
                  <a:pt x="635" y="32001"/>
                </a:lnTo>
                <a:lnTo>
                  <a:pt x="1622" y="32071"/>
                </a:lnTo>
                <a:lnTo>
                  <a:pt x="2961" y="32001"/>
                </a:lnTo>
                <a:lnTo>
                  <a:pt x="3807" y="31930"/>
                </a:lnTo>
                <a:lnTo>
                  <a:pt x="4652" y="31860"/>
                </a:lnTo>
                <a:lnTo>
                  <a:pt x="5498" y="31648"/>
                </a:lnTo>
                <a:lnTo>
                  <a:pt x="6273" y="31437"/>
                </a:lnTo>
                <a:lnTo>
                  <a:pt x="7049" y="31226"/>
                </a:lnTo>
                <a:lnTo>
                  <a:pt x="7824" y="30873"/>
                </a:lnTo>
                <a:lnTo>
                  <a:pt x="9304" y="30168"/>
                </a:lnTo>
                <a:lnTo>
                  <a:pt x="10784" y="29322"/>
                </a:lnTo>
                <a:lnTo>
                  <a:pt x="12124" y="28336"/>
                </a:lnTo>
                <a:lnTo>
                  <a:pt x="13392" y="27278"/>
                </a:lnTo>
                <a:lnTo>
                  <a:pt x="14661" y="26151"/>
                </a:lnTo>
                <a:lnTo>
                  <a:pt x="13956" y="28265"/>
                </a:lnTo>
                <a:lnTo>
                  <a:pt x="13322" y="30450"/>
                </a:lnTo>
                <a:lnTo>
                  <a:pt x="12899" y="31507"/>
                </a:lnTo>
                <a:lnTo>
                  <a:pt x="12476" y="32565"/>
                </a:lnTo>
                <a:lnTo>
                  <a:pt x="12053" y="33551"/>
                </a:lnTo>
                <a:lnTo>
                  <a:pt x="11489" y="34468"/>
                </a:lnTo>
                <a:lnTo>
                  <a:pt x="11137" y="35032"/>
                </a:lnTo>
                <a:lnTo>
                  <a:pt x="10714" y="35455"/>
                </a:lnTo>
                <a:lnTo>
                  <a:pt x="10221" y="35877"/>
                </a:lnTo>
                <a:lnTo>
                  <a:pt x="9727" y="36159"/>
                </a:lnTo>
                <a:lnTo>
                  <a:pt x="8740" y="36864"/>
                </a:lnTo>
                <a:lnTo>
                  <a:pt x="8247" y="37287"/>
                </a:lnTo>
                <a:lnTo>
                  <a:pt x="7683" y="37781"/>
                </a:lnTo>
                <a:lnTo>
                  <a:pt x="7331" y="38133"/>
                </a:lnTo>
                <a:lnTo>
                  <a:pt x="6978" y="38697"/>
                </a:lnTo>
                <a:lnTo>
                  <a:pt x="6133" y="40107"/>
                </a:lnTo>
                <a:lnTo>
                  <a:pt x="5216" y="41798"/>
                </a:lnTo>
                <a:lnTo>
                  <a:pt x="4864" y="42644"/>
                </a:lnTo>
                <a:lnTo>
                  <a:pt x="4511" y="43490"/>
                </a:lnTo>
                <a:lnTo>
                  <a:pt x="4300" y="44336"/>
                </a:lnTo>
                <a:lnTo>
                  <a:pt x="4159" y="45111"/>
                </a:lnTo>
                <a:lnTo>
                  <a:pt x="4159" y="45816"/>
                </a:lnTo>
                <a:lnTo>
                  <a:pt x="4159" y="46098"/>
                </a:lnTo>
                <a:lnTo>
                  <a:pt x="4229" y="46380"/>
                </a:lnTo>
                <a:lnTo>
                  <a:pt x="4370" y="46591"/>
                </a:lnTo>
                <a:lnTo>
                  <a:pt x="4511" y="46803"/>
                </a:lnTo>
                <a:lnTo>
                  <a:pt x="4723" y="46944"/>
                </a:lnTo>
                <a:lnTo>
                  <a:pt x="4934" y="47084"/>
                </a:lnTo>
                <a:lnTo>
                  <a:pt x="5216" y="47155"/>
                </a:lnTo>
                <a:lnTo>
                  <a:pt x="5992" y="47155"/>
                </a:lnTo>
                <a:lnTo>
                  <a:pt x="6414" y="47014"/>
                </a:lnTo>
                <a:lnTo>
                  <a:pt x="7049" y="46803"/>
                </a:lnTo>
                <a:lnTo>
                  <a:pt x="7683" y="46521"/>
                </a:lnTo>
                <a:lnTo>
                  <a:pt x="8388" y="46168"/>
                </a:lnTo>
                <a:lnTo>
                  <a:pt x="9093" y="45745"/>
                </a:lnTo>
                <a:lnTo>
                  <a:pt x="9798" y="45252"/>
                </a:lnTo>
                <a:lnTo>
                  <a:pt x="10432" y="44688"/>
                </a:lnTo>
                <a:lnTo>
                  <a:pt x="11066" y="44124"/>
                </a:lnTo>
                <a:lnTo>
                  <a:pt x="11630" y="43490"/>
                </a:lnTo>
                <a:lnTo>
                  <a:pt x="12194" y="42855"/>
                </a:lnTo>
                <a:lnTo>
                  <a:pt x="12687" y="42151"/>
                </a:lnTo>
                <a:lnTo>
                  <a:pt x="13040" y="41446"/>
                </a:lnTo>
                <a:lnTo>
                  <a:pt x="13392" y="40741"/>
                </a:lnTo>
                <a:lnTo>
                  <a:pt x="13604" y="40036"/>
                </a:lnTo>
                <a:lnTo>
                  <a:pt x="13674" y="39261"/>
                </a:lnTo>
                <a:lnTo>
                  <a:pt x="13674" y="38556"/>
                </a:lnTo>
                <a:lnTo>
                  <a:pt x="13533" y="37851"/>
                </a:lnTo>
                <a:lnTo>
                  <a:pt x="13392" y="37640"/>
                </a:lnTo>
                <a:lnTo>
                  <a:pt x="13181" y="37358"/>
                </a:lnTo>
                <a:lnTo>
                  <a:pt x="12758" y="36794"/>
                </a:lnTo>
                <a:lnTo>
                  <a:pt x="12335" y="36300"/>
                </a:lnTo>
                <a:lnTo>
                  <a:pt x="12194" y="36018"/>
                </a:lnTo>
                <a:lnTo>
                  <a:pt x="12124" y="35807"/>
                </a:lnTo>
                <a:lnTo>
                  <a:pt x="12194" y="35455"/>
                </a:lnTo>
                <a:lnTo>
                  <a:pt x="12335" y="34961"/>
                </a:lnTo>
                <a:lnTo>
                  <a:pt x="12828" y="33763"/>
                </a:lnTo>
                <a:lnTo>
                  <a:pt x="13815" y="31719"/>
                </a:lnTo>
                <a:lnTo>
                  <a:pt x="14591" y="29675"/>
                </a:lnTo>
                <a:lnTo>
                  <a:pt x="15295" y="27560"/>
                </a:lnTo>
                <a:lnTo>
                  <a:pt x="16000" y="25516"/>
                </a:lnTo>
                <a:lnTo>
                  <a:pt x="16635" y="23402"/>
                </a:lnTo>
                <a:lnTo>
                  <a:pt x="16635" y="24177"/>
                </a:lnTo>
                <a:lnTo>
                  <a:pt x="16705" y="24952"/>
                </a:lnTo>
                <a:lnTo>
                  <a:pt x="16846" y="25728"/>
                </a:lnTo>
                <a:lnTo>
                  <a:pt x="16987" y="26503"/>
                </a:lnTo>
                <a:lnTo>
                  <a:pt x="17198" y="27208"/>
                </a:lnTo>
                <a:lnTo>
                  <a:pt x="17480" y="27983"/>
                </a:lnTo>
                <a:lnTo>
                  <a:pt x="17762" y="28688"/>
                </a:lnTo>
                <a:lnTo>
                  <a:pt x="18115" y="29393"/>
                </a:lnTo>
                <a:lnTo>
                  <a:pt x="18538" y="30027"/>
                </a:lnTo>
                <a:lnTo>
                  <a:pt x="18961" y="30662"/>
                </a:lnTo>
                <a:lnTo>
                  <a:pt x="19454" y="31296"/>
                </a:lnTo>
                <a:lnTo>
                  <a:pt x="20018" y="31860"/>
                </a:lnTo>
                <a:lnTo>
                  <a:pt x="20582" y="32353"/>
                </a:lnTo>
                <a:lnTo>
                  <a:pt x="21216" y="32847"/>
                </a:lnTo>
                <a:lnTo>
                  <a:pt x="21850" y="33270"/>
                </a:lnTo>
                <a:lnTo>
                  <a:pt x="22555" y="33622"/>
                </a:lnTo>
                <a:lnTo>
                  <a:pt x="23049" y="33904"/>
                </a:lnTo>
                <a:lnTo>
                  <a:pt x="23612" y="34045"/>
                </a:lnTo>
                <a:lnTo>
                  <a:pt x="23894" y="34115"/>
                </a:lnTo>
                <a:lnTo>
                  <a:pt x="24106" y="34115"/>
                </a:lnTo>
                <a:lnTo>
                  <a:pt x="24317" y="34045"/>
                </a:lnTo>
                <a:lnTo>
                  <a:pt x="24458" y="33833"/>
                </a:lnTo>
                <a:lnTo>
                  <a:pt x="24458" y="33692"/>
                </a:lnTo>
                <a:lnTo>
                  <a:pt x="24458" y="33411"/>
                </a:lnTo>
                <a:lnTo>
                  <a:pt x="24247" y="32635"/>
                </a:lnTo>
                <a:lnTo>
                  <a:pt x="23965" y="31719"/>
                </a:lnTo>
                <a:lnTo>
                  <a:pt x="23542" y="30591"/>
                </a:lnTo>
                <a:lnTo>
                  <a:pt x="22767" y="28547"/>
                </a:lnTo>
                <a:lnTo>
                  <a:pt x="22203" y="27137"/>
                </a:lnTo>
                <a:lnTo>
                  <a:pt x="21780" y="25798"/>
                </a:lnTo>
                <a:lnTo>
                  <a:pt x="21216" y="24389"/>
                </a:lnTo>
                <a:lnTo>
                  <a:pt x="20652" y="23120"/>
                </a:lnTo>
                <a:lnTo>
                  <a:pt x="19877" y="21851"/>
                </a:lnTo>
                <a:lnTo>
                  <a:pt x="19454" y="21146"/>
                </a:lnTo>
                <a:lnTo>
                  <a:pt x="19102" y="20653"/>
                </a:lnTo>
                <a:lnTo>
                  <a:pt x="18467" y="19878"/>
                </a:lnTo>
                <a:lnTo>
                  <a:pt x="18256" y="19455"/>
                </a:lnTo>
                <a:lnTo>
                  <a:pt x="18115" y="19032"/>
                </a:lnTo>
                <a:lnTo>
                  <a:pt x="18044" y="18468"/>
                </a:lnTo>
                <a:lnTo>
                  <a:pt x="18044" y="17763"/>
                </a:lnTo>
                <a:lnTo>
                  <a:pt x="18185" y="16283"/>
                </a:lnTo>
                <a:lnTo>
                  <a:pt x="18397" y="14732"/>
                </a:lnTo>
                <a:lnTo>
                  <a:pt x="19031" y="11701"/>
                </a:lnTo>
                <a:lnTo>
                  <a:pt x="19595" y="8671"/>
                </a:lnTo>
                <a:lnTo>
                  <a:pt x="19877" y="7120"/>
                </a:lnTo>
                <a:lnTo>
                  <a:pt x="20018" y="5640"/>
                </a:lnTo>
                <a:lnTo>
                  <a:pt x="20370" y="6767"/>
                </a:lnTo>
                <a:lnTo>
                  <a:pt x="20793" y="7825"/>
                </a:lnTo>
                <a:lnTo>
                  <a:pt x="21286" y="8741"/>
                </a:lnTo>
                <a:lnTo>
                  <a:pt x="21921" y="9587"/>
                </a:lnTo>
                <a:lnTo>
                  <a:pt x="22555" y="10433"/>
                </a:lnTo>
                <a:lnTo>
                  <a:pt x="23331" y="11278"/>
                </a:lnTo>
                <a:lnTo>
                  <a:pt x="24811" y="12900"/>
                </a:lnTo>
                <a:lnTo>
                  <a:pt x="25868" y="14239"/>
                </a:lnTo>
                <a:lnTo>
                  <a:pt x="26432" y="14944"/>
                </a:lnTo>
                <a:lnTo>
                  <a:pt x="27066" y="15507"/>
                </a:lnTo>
                <a:lnTo>
                  <a:pt x="27348" y="15789"/>
                </a:lnTo>
                <a:lnTo>
                  <a:pt x="27701" y="15930"/>
                </a:lnTo>
                <a:lnTo>
                  <a:pt x="27982" y="16001"/>
                </a:lnTo>
                <a:lnTo>
                  <a:pt x="28194" y="15930"/>
                </a:lnTo>
                <a:lnTo>
                  <a:pt x="28476" y="15860"/>
                </a:lnTo>
                <a:lnTo>
                  <a:pt x="28687" y="15578"/>
                </a:lnTo>
                <a:lnTo>
                  <a:pt x="28899" y="15226"/>
                </a:lnTo>
                <a:lnTo>
                  <a:pt x="29110" y="14662"/>
                </a:lnTo>
                <a:lnTo>
                  <a:pt x="29181" y="14168"/>
                </a:lnTo>
                <a:lnTo>
                  <a:pt x="29251" y="13675"/>
                </a:lnTo>
                <a:lnTo>
                  <a:pt x="29251" y="13111"/>
                </a:lnTo>
                <a:lnTo>
                  <a:pt x="29181" y="12477"/>
                </a:lnTo>
                <a:lnTo>
                  <a:pt x="28969" y="11278"/>
                </a:lnTo>
                <a:lnTo>
                  <a:pt x="28617" y="10080"/>
                </a:lnTo>
                <a:lnTo>
                  <a:pt x="28123" y="8811"/>
                </a:lnTo>
                <a:lnTo>
                  <a:pt x="27630" y="7684"/>
                </a:lnTo>
                <a:lnTo>
                  <a:pt x="27066" y="6626"/>
                </a:lnTo>
                <a:lnTo>
                  <a:pt x="26573" y="5781"/>
                </a:lnTo>
                <a:lnTo>
                  <a:pt x="26150" y="5217"/>
                </a:lnTo>
                <a:lnTo>
                  <a:pt x="25516" y="4512"/>
                </a:lnTo>
                <a:lnTo>
                  <a:pt x="24670" y="3807"/>
                </a:lnTo>
                <a:lnTo>
                  <a:pt x="23753" y="3102"/>
                </a:lnTo>
                <a:lnTo>
                  <a:pt x="22767" y="2538"/>
                </a:lnTo>
                <a:lnTo>
                  <a:pt x="22273" y="2256"/>
                </a:lnTo>
                <a:lnTo>
                  <a:pt x="21780" y="2115"/>
                </a:lnTo>
                <a:lnTo>
                  <a:pt x="21357" y="2045"/>
                </a:lnTo>
                <a:lnTo>
                  <a:pt x="20934" y="2045"/>
                </a:lnTo>
                <a:lnTo>
                  <a:pt x="20511" y="2186"/>
                </a:lnTo>
                <a:lnTo>
                  <a:pt x="20229" y="2397"/>
                </a:lnTo>
                <a:lnTo>
                  <a:pt x="20088" y="1129"/>
                </a:lnTo>
                <a:lnTo>
                  <a:pt x="199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039100" y="1237825"/>
            <a:ext cx="3532800" cy="64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1039100" y="2189875"/>
            <a:ext cx="3532800" cy="19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 rot="5400000">
            <a:off x="883569" y="1036898"/>
            <a:ext cx="358410" cy="577767"/>
          </a:xfrm>
          <a:custGeom>
            <a:avLst/>
            <a:gdLst/>
            <a:ahLst/>
            <a:cxnLst/>
            <a:rect l="l" t="t" r="r" b="b"/>
            <a:pathLst>
              <a:path w="29252" h="47155" extrusionOk="0">
                <a:moveTo>
                  <a:pt x="17692" y="8600"/>
                </a:moveTo>
                <a:lnTo>
                  <a:pt x="14872" y="9305"/>
                </a:lnTo>
                <a:lnTo>
                  <a:pt x="11771" y="10080"/>
                </a:lnTo>
                <a:lnTo>
                  <a:pt x="8811" y="10856"/>
                </a:lnTo>
                <a:lnTo>
                  <a:pt x="7542" y="11278"/>
                </a:lnTo>
                <a:lnTo>
                  <a:pt x="6485" y="11631"/>
                </a:lnTo>
                <a:lnTo>
                  <a:pt x="9234" y="10503"/>
                </a:lnTo>
                <a:lnTo>
                  <a:pt x="10573" y="10010"/>
                </a:lnTo>
                <a:lnTo>
                  <a:pt x="11983" y="9587"/>
                </a:lnTo>
                <a:lnTo>
                  <a:pt x="13392" y="9164"/>
                </a:lnTo>
                <a:lnTo>
                  <a:pt x="14802" y="8882"/>
                </a:lnTo>
                <a:lnTo>
                  <a:pt x="16282" y="8671"/>
                </a:lnTo>
                <a:lnTo>
                  <a:pt x="17692" y="8600"/>
                </a:lnTo>
                <a:close/>
                <a:moveTo>
                  <a:pt x="20652" y="3102"/>
                </a:moveTo>
                <a:lnTo>
                  <a:pt x="20934" y="3173"/>
                </a:lnTo>
                <a:lnTo>
                  <a:pt x="21709" y="3455"/>
                </a:lnTo>
                <a:lnTo>
                  <a:pt x="22414" y="3807"/>
                </a:lnTo>
                <a:lnTo>
                  <a:pt x="23049" y="4160"/>
                </a:lnTo>
                <a:lnTo>
                  <a:pt x="23683" y="4582"/>
                </a:lnTo>
                <a:lnTo>
                  <a:pt x="24247" y="5076"/>
                </a:lnTo>
                <a:lnTo>
                  <a:pt x="24740" y="5569"/>
                </a:lnTo>
                <a:lnTo>
                  <a:pt x="25234" y="6133"/>
                </a:lnTo>
                <a:lnTo>
                  <a:pt x="25656" y="6697"/>
                </a:lnTo>
                <a:lnTo>
                  <a:pt x="26079" y="7331"/>
                </a:lnTo>
                <a:lnTo>
                  <a:pt x="26432" y="7966"/>
                </a:lnTo>
                <a:lnTo>
                  <a:pt x="26714" y="8671"/>
                </a:lnTo>
                <a:lnTo>
                  <a:pt x="26996" y="9305"/>
                </a:lnTo>
                <a:lnTo>
                  <a:pt x="27278" y="10080"/>
                </a:lnTo>
                <a:lnTo>
                  <a:pt x="27489" y="10856"/>
                </a:lnTo>
                <a:lnTo>
                  <a:pt x="27771" y="12406"/>
                </a:lnTo>
                <a:lnTo>
                  <a:pt x="27348" y="11631"/>
                </a:lnTo>
                <a:lnTo>
                  <a:pt x="26996" y="10856"/>
                </a:lnTo>
                <a:lnTo>
                  <a:pt x="26502" y="10151"/>
                </a:lnTo>
                <a:lnTo>
                  <a:pt x="26009" y="9516"/>
                </a:lnTo>
                <a:lnTo>
                  <a:pt x="25022" y="8177"/>
                </a:lnTo>
                <a:lnTo>
                  <a:pt x="23894" y="6908"/>
                </a:lnTo>
                <a:lnTo>
                  <a:pt x="22837" y="5851"/>
                </a:lnTo>
                <a:lnTo>
                  <a:pt x="21850" y="4723"/>
                </a:lnTo>
                <a:lnTo>
                  <a:pt x="21427" y="4300"/>
                </a:lnTo>
                <a:lnTo>
                  <a:pt x="20864" y="3666"/>
                </a:lnTo>
                <a:lnTo>
                  <a:pt x="20652" y="3384"/>
                </a:lnTo>
                <a:lnTo>
                  <a:pt x="20511" y="3173"/>
                </a:lnTo>
                <a:lnTo>
                  <a:pt x="20582" y="3102"/>
                </a:lnTo>
                <a:close/>
                <a:moveTo>
                  <a:pt x="18185" y="9516"/>
                </a:moveTo>
                <a:lnTo>
                  <a:pt x="17480" y="10151"/>
                </a:lnTo>
                <a:lnTo>
                  <a:pt x="16776" y="10715"/>
                </a:lnTo>
                <a:lnTo>
                  <a:pt x="15930" y="11208"/>
                </a:lnTo>
                <a:lnTo>
                  <a:pt x="15084" y="11560"/>
                </a:lnTo>
                <a:lnTo>
                  <a:pt x="14238" y="11913"/>
                </a:lnTo>
                <a:lnTo>
                  <a:pt x="13322" y="12124"/>
                </a:lnTo>
                <a:lnTo>
                  <a:pt x="12406" y="12336"/>
                </a:lnTo>
                <a:lnTo>
                  <a:pt x="11489" y="12477"/>
                </a:lnTo>
                <a:lnTo>
                  <a:pt x="9586" y="12688"/>
                </a:lnTo>
                <a:lnTo>
                  <a:pt x="7754" y="12759"/>
                </a:lnTo>
                <a:lnTo>
                  <a:pt x="5851" y="12759"/>
                </a:lnTo>
                <a:lnTo>
                  <a:pt x="4018" y="12829"/>
                </a:lnTo>
                <a:lnTo>
                  <a:pt x="4582" y="12547"/>
                </a:lnTo>
                <a:lnTo>
                  <a:pt x="5287" y="12336"/>
                </a:lnTo>
                <a:lnTo>
                  <a:pt x="6062" y="12195"/>
                </a:lnTo>
                <a:lnTo>
                  <a:pt x="6978" y="12054"/>
                </a:lnTo>
                <a:lnTo>
                  <a:pt x="8670" y="11913"/>
                </a:lnTo>
                <a:lnTo>
                  <a:pt x="9445" y="11842"/>
                </a:lnTo>
                <a:lnTo>
                  <a:pt x="10150" y="11701"/>
                </a:lnTo>
                <a:lnTo>
                  <a:pt x="12124" y="11278"/>
                </a:lnTo>
                <a:lnTo>
                  <a:pt x="14168" y="10715"/>
                </a:lnTo>
                <a:lnTo>
                  <a:pt x="16212" y="10151"/>
                </a:lnTo>
                <a:lnTo>
                  <a:pt x="18185" y="9516"/>
                </a:lnTo>
                <a:close/>
                <a:moveTo>
                  <a:pt x="20511" y="3948"/>
                </a:moveTo>
                <a:lnTo>
                  <a:pt x="20864" y="4512"/>
                </a:lnTo>
                <a:lnTo>
                  <a:pt x="21216" y="5146"/>
                </a:lnTo>
                <a:lnTo>
                  <a:pt x="22062" y="6204"/>
                </a:lnTo>
                <a:lnTo>
                  <a:pt x="23824" y="8248"/>
                </a:lnTo>
                <a:lnTo>
                  <a:pt x="24881" y="9587"/>
                </a:lnTo>
                <a:lnTo>
                  <a:pt x="25797" y="10996"/>
                </a:lnTo>
                <a:lnTo>
                  <a:pt x="26220" y="11701"/>
                </a:lnTo>
                <a:lnTo>
                  <a:pt x="26573" y="12477"/>
                </a:lnTo>
                <a:lnTo>
                  <a:pt x="26925" y="13252"/>
                </a:lnTo>
                <a:lnTo>
                  <a:pt x="27207" y="14027"/>
                </a:lnTo>
                <a:lnTo>
                  <a:pt x="25022" y="11701"/>
                </a:lnTo>
                <a:lnTo>
                  <a:pt x="24035" y="10574"/>
                </a:lnTo>
                <a:lnTo>
                  <a:pt x="23119" y="9375"/>
                </a:lnTo>
                <a:lnTo>
                  <a:pt x="22344" y="8177"/>
                </a:lnTo>
                <a:lnTo>
                  <a:pt x="21568" y="6908"/>
                </a:lnTo>
                <a:lnTo>
                  <a:pt x="21286" y="6204"/>
                </a:lnTo>
                <a:lnTo>
                  <a:pt x="21005" y="5499"/>
                </a:lnTo>
                <a:lnTo>
                  <a:pt x="20723" y="4723"/>
                </a:lnTo>
                <a:lnTo>
                  <a:pt x="20511" y="3948"/>
                </a:lnTo>
                <a:close/>
                <a:moveTo>
                  <a:pt x="12194" y="25657"/>
                </a:moveTo>
                <a:lnTo>
                  <a:pt x="9375" y="26855"/>
                </a:lnTo>
                <a:lnTo>
                  <a:pt x="6485" y="28195"/>
                </a:lnTo>
                <a:lnTo>
                  <a:pt x="4441" y="29181"/>
                </a:lnTo>
                <a:lnTo>
                  <a:pt x="2467" y="30098"/>
                </a:lnTo>
                <a:lnTo>
                  <a:pt x="3525" y="29252"/>
                </a:lnTo>
                <a:lnTo>
                  <a:pt x="4582" y="28406"/>
                </a:lnTo>
                <a:lnTo>
                  <a:pt x="5780" y="27701"/>
                </a:lnTo>
                <a:lnTo>
                  <a:pt x="6978" y="26996"/>
                </a:lnTo>
                <a:lnTo>
                  <a:pt x="8177" y="26503"/>
                </a:lnTo>
                <a:lnTo>
                  <a:pt x="9516" y="26080"/>
                </a:lnTo>
                <a:lnTo>
                  <a:pt x="10855" y="25798"/>
                </a:lnTo>
                <a:lnTo>
                  <a:pt x="12194" y="25657"/>
                </a:lnTo>
                <a:close/>
                <a:moveTo>
                  <a:pt x="12194" y="26855"/>
                </a:moveTo>
                <a:lnTo>
                  <a:pt x="11207" y="27701"/>
                </a:lnTo>
                <a:lnTo>
                  <a:pt x="10221" y="28477"/>
                </a:lnTo>
                <a:lnTo>
                  <a:pt x="9234" y="29181"/>
                </a:lnTo>
                <a:lnTo>
                  <a:pt x="8106" y="29816"/>
                </a:lnTo>
                <a:lnTo>
                  <a:pt x="7260" y="30239"/>
                </a:lnTo>
                <a:lnTo>
                  <a:pt x="6414" y="30591"/>
                </a:lnTo>
                <a:lnTo>
                  <a:pt x="5498" y="30873"/>
                </a:lnTo>
                <a:lnTo>
                  <a:pt x="4582" y="31155"/>
                </a:lnTo>
                <a:lnTo>
                  <a:pt x="3666" y="31296"/>
                </a:lnTo>
                <a:lnTo>
                  <a:pt x="2679" y="31437"/>
                </a:lnTo>
                <a:lnTo>
                  <a:pt x="1763" y="31578"/>
                </a:lnTo>
                <a:lnTo>
                  <a:pt x="846" y="31578"/>
                </a:lnTo>
                <a:lnTo>
                  <a:pt x="1269" y="31296"/>
                </a:lnTo>
                <a:lnTo>
                  <a:pt x="1833" y="31014"/>
                </a:lnTo>
                <a:lnTo>
                  <a:pt x="3172" y="30521"/>
                </a:lnTo>
                <a:lnTo>
                  <a:pt x="4652" y="30027"/>
                </a:lnTo>
                <a:lnTo>
                  <a:pt x="5780" y="29675"/>
                </a:lnTo>
                <a:lnTo>
                  <a:pt x="9022" y="28265"/>
                </a:lnTo>
                <a:lnTo>
                  <a:pt x="12194" y="26855"/>
                </a:lnTo>
                <a:close/>
                <a:moveTo>
                  <a:pt x="17762" y="20300"/>
                </a:moveTo>
                <a:lnTo>
                  <a:pt x="18608" y="21851"/>
                </a:lnTo>
                <a:lnTo>
                  <a:pt x="19383" y="23402"/>
                </a:lnTo>
                <a:lnTo>
                  <a:pt x="20018" y="25023"/>
                </a:lnTo>
                <a:lnTo>
                  <a:pt x="20652" y="26644"/>
                </a:lnTo>
                <a:lnTo>
                  <a:pt x="21780" y="29886"/>
                </a:lnTo>
                <a:lnTo>
                  <a:pt x="22485" y="31507"/>
                </a:lnTo>
                <a:lnTo>
                  <a:pt x="23190" y="33129"/>
                </a:lnTo>
                <a:lnTo>
                  <a:pt x="22414" y="32565"/>
                </a:lnTo>
                <a:lnTo>
                  <a:pt x="21639" y="31930"/>
                </a:lnTo>
                <a:lnTo>
                  <a:pt x="21005" y="31296"/>
                </a:lnTo>
                <a:lnTo>
                  <a:pt x="20370" y="30662"/>
                </a:lnTo>
                <a:lnTo>
                  <a:pt x="19806" y="29957"/>
                </a:lnTo>
                <a:lnTo>
                  <a:pt x="19313" y="29322"/>
                </a:lnTo>
                <a:lnTo>
                  <a:pt x="18890" y="28547"/>
                </a:lnTo>
                <a:lnTo>
                  <a:pt x="18467" y="27842"/>
                </a:lnTo>
                <a:lnTo>
                  <a:pt x="18115" y="26996"/>
                </a:lnTo>
                <a:lnTo>
                  <a:pt x="17833" y="26221"/>
                </a:lnTo>
                <a:lnTo>
                  <a:pt x="17621" y="25375"/>
                </a:lnTo>
                <a:lnTo>
                  <a:pt x="17480" y="24529"/>
                </a:lnTo>
                <a:lnTo>
                  <a:pt x="17410" y="23613"/>
                </a:lnTo>
                <a:lnTo>
                  <a:pt x="17339" y="22697"/>
                </a:lnTo>
                <a:lnTo>
                  <a:pt x="17339" y="21710"/>
                </a:lnTo>
                <a:lnTo>
                  <a:pt x="17480" y="20723"/>
                </a:lnTo>
                <a:lnTo>
                  <a:pt x="17480" y="21569"/>
                </a:lnTo>
                <a:lnTo>
                  <a:pt x="17480" y="22415"/>
                </a:lnTo>
                <a:lnTo>
                  <a:pt x="17551" y="23190"/>
                </a:lnTo>
                <a:lnTo>
                  <a:pt x="17692" y="24036"/>
                </a:lnTo>
                <a:lnTo>
                  <a:pt x="18115" y="25587"/>
                </a:lnTo>
                <a:lnTo>
                  <a:pt x="18608" y="27137"/>
                </a:lnTo>
                <a:lnTo>
                  <a:pt x="19172" y="28618"/>
                </a:lnTo>
                <a:lnTo>
                  <a:pt x="19524" y="29393"/>
                </a:lnTo>
                <a:lnTo>
                  <a:pt x="19736" y="29675"/>
                </a:lnTo>
                <a:lnTo>
                  <a:pt x="19877" y="29745"/>
                </a:lnTo>
                <a:lnTo>
                  <a:pt x="20159" y="29816"/>
                </a:lnTo>
                <a:lnTo>
                  <a:pt x="20511" y="29886"/>
                </a:lnTo>
                <a:lnTo>
                  <a:pt x="20652" y="29886"/>
                </a:lnTo>
                <a:lnTo>
                  <a:pt x="20723" y="29745"/>
                </a:lnTo>
                <a:lnTo>
                  <a:pt x="20793" y="29604"/>
                </a:lnTo>
                <a:lnTo>
                  <a:pt x="20723" y="29393"/>
                </a:lnTo>
                <a:lnTo>
                  <a:pt x="19806" y="27137"/>
                </a:lnTo>
                <a:lnTo>
                  <a:pt x="19031" y="24882"/>
                </a:lnTo>
                <a:lnTo>
                  <a:pt x="18397" y="22626"/>
                </a:lnTo>
                <a:lnTo>
                  <a:pt x="17762" y="20300"/>
                </a:lnTo>
                <a:close/>
                <a:moveTo>
                  <a:pt x="10503" y="36723"/>
                </a:moveTo>
                <a:lnTo>
                  <a:pt x="10080" y="37569"/>
                </a:lnTo>
                <a:lnTo>
                  <a:pt x="9516" y="38697"/>
                </a:lnTo>
                <a:lnTo>
                  <a:pt x="9304" y="39261"/>
                </a:lnTo>
                <a:lnTo>
                  <a:pt x="9163" y="39825"/>
                </a:lnTo>
                <a:lnTo>
                  <a:pt x="9093" y="40036"/>
                </a:lnTo>
                <a:lnTo>
                  <a:pt x="9163" y="40248"/>
                </a:lnTo>
                <a:lnTo>
                  <a:pt x="9234" y="40388"/>
                </a:lnTo>
                <a:lnTo>
                  <a:pt x="9304" y="40529"/>
                </a:lnTo>
                <a:lnTo>
                  <a:pt x="9516" y="40600"/>
                </a:lnTo>
                <a:lnTo>
                  <a:pt x="9657" y="40529"/>
                </a:lnTo>
                <a:lnTo>
                  <a:pt x="9868" y="40459"/>
                </a:lnTo>
                <a:lnTo>
                  <a:pt x="10009" y="40248"/>
                </a:lnTo>
                <a:lnTo>
                  <a:pt x="10362" y="39754"/>
                </a:lnTo>
                <a:lnTo>
                  <a:pt x="10714" y="39120"/>
                </a:lnTo>
                <a:lnTo>
                  <a:pt x="11278" y="37851"/>
                </a:lnTo>
                <a:lnTo>
                  <a:pt x="11630" y="37005"/>
                </a:lnTo>
                <a:lnTo>
                  <a:pt x="12053" y="37569"/>
                </a:lnTo>
                <a:lnTo>
                  <a:pt x="12406" y="38274"/>
                </a:lnTo>
                <a:lnTo>
                  <a:pt x="12547" y="38626"/>
                </a:lnTo>
                <a:lnTo>
                  <a:pt x="12617" y="38979"/>
                </a:lnTo>
                <a:lnTo>
                  <a:pt x="12617" y="39331"/>
                </a:lnTo>
                <a:lnTo>
                  <a:pt x="12617" y="39684"/>
                </a:lnTo>
                <a:lnTo>
                  <a:pt x="12476" y="40248"/>
                </a:lnTo>
                <a:lnTo>
                  <a:pt x="12265" y="40741"/>
                </a:lnTo>
                <a:lnTo>
                  <a:pt x="11983" y="41305"/>
                </a:lnTo>
                <a:lnTo>
                  <a:pt x="11630" y="41869"/>
                </a:lnTo>
                <a:lnTo>
                  <a:pt x="11207" y="42433"/>
                </a:lnTo>
                <a:lnTo>
                  <a:pt x="10714" y="42996"/>
                </a:lnTo>
                <a:lnTo>
                  <a:pt x="9657" y="44054"/>
                </a:lnTo>
                <a:lnTo>
                  <a:pt x="8458" y="45040"/>
                </a:lnTo>
                <a:lnTo>
                  <a:pt x="7824" y="45463"/>
                </a:lnTo>
                <a:lnTo>
                  <a:pt x="7260" y="45816"/>
                </a:lnTo>
                <a:lnTo>
                  <a:pt x="6626" y="46098"/>
                </a:lnTo>
                <a:lnTo>
                  <a:pt x="6062" y="46380"/>
                </a:lnTo>
                <a:lnTo>
                  <a:pt x="5498" y="46521"/>
                </a:lnTo>
                <a:lnTo>
                  <a:pt x="5005" y="46591"/>
                </a:lnTo>
                <a:lnTo>
                  <a:pt x="5287" y="45181"/>
                </a:lnTo>
                <a:lnTo>
                  <a:pt x="5639" y="43772"/>
                </a:lnTo>
                <a:lnTo>
                  <a:pt x="6062" y="42292"/>
                </a:lnTo>
                <a:lnTo>
                  <a:pt x="6626" y="40952"/>
                </a:lnTo>
                <a:lnTo>
                  <a:pt x="6978" y="40248"/>
                </a:lnTo>
                <a:lnTo>
                  <a:pt x="7331" y="39613"/>
                </a:lnTo>
                <a:lnTo>
                  <a:pt x="7754" y="39049"/>
                </a:lnTo>
                <a:lnTo>
                  <a:pt x="8177" y="38485"/>
                </a:lnTo>
                <a:lnTo>
                  <a:pt x="8670" y="37992"/>
                </a:lnTo>
                <a:lnTo>
                  <a:pt x="9234" y="37499"/>
                </a:lnTo>
                <a:lnTo>
                  <a:pt x="9868" y="37076"/>
                </a:lnTo>
                <a:lnTo>
                  <a:pt x="10503" y="36723"/>
                </a:lnTo>
                <a:close/>
                <a:moveTo>
                  <a:pt x="19947" y="1"/>
                </a:moveTo>
                <a:lnTo>
                  <a:pt x="19877" y="706"/>
                </a:lnTo>
                <a:lnTo>
                  <a:pt x="19806" y="1552"/>
                </a:lnTo>
                <a:lnTo>
                  <a:pt x="19665" y="3455"/>
                </a:lnTo>
                <a:lnTo>
                  <a:pt x="19595" y="4441"/>
                </a:lnTo>
                <a:lnTo>
                  <a:pt x="19454" y="5358"/>
                </a:lnTo>
                <a:lnTo>
                  <a:pt x="19242" y="6133"/>
                </a:lnTo>
                <a:lnTo>
                  <a:pt x="19102" y="6485"/>
                </a:lnTo>
                <a:lnTo>
                  <a:pt x="18961" y="6767"/>
                </a:lnTo>
                <a:lnTo>
                  <a:pt x="18679" y="7120"/>
                </a:lnTo>
                <a:lnTo>
                  <a:pt x="18397" y="7331"/>
                </a:lnTo>
                <a:lnTo>
                  <a:pt x="18115" y="7472"/>
                </a:lnTo>
                <a:lnTo>
                  <a:pt x="17833" y="7543"/>
                </a:lnTo>
                <a:lnTo>
                  <a:pt x="16071" y="7543"/>
                </a:lnTo>
                <a:lnTo>
                  <a:pt x="15225" y="7613"/>
                </a:lnTo>
                <a:lnTo>
                  <a:pt x="14379" y="7754"/>
                </a:lnTo>
                <a:lnTo>
                  <a:pt x="12687" y="8177"/>
                </a:lnTo>
                <a:lnTo>
                  <a:pt x="10362" y="8882"/>
                </a:lnTo>
                <a:lnTo>
                  <a:pt x="8881" y="9305"/>
                </a:lnTo>
                <a:lnTo>
                  <a:pt x="7472" y="9869"/>
                </a:lnTo>
                <a:lnTo>
                  <a:pt x="6062" y="10503"/>
                </a:lnTo>
                <a:lnTo>
                  <a:pt x="5357" y="10856"/>
                </a:lnTo>
                <a:lnTo>
                  <a:pt x="4793" y="11208"/>
                </a:lnTo>
                <a:lnTo>
                  <a:pt x="4229" y="11631"/>
                </a:lnTo>
                <a:lnTo>
                  <a:pt x="3736" y="12054"/>
                </a:lnTo>
                <a:lnTo>
                  <a:pt x="3313" y="12477"/>
                </a:lnTo>
                <a:lnTo>
                  <a:pt x="3031" y="12900"/>
                </a:lnTo>
                <a:lnTo>
                  <a:pt x="2820" y="12970"/>
                </a:lnTo>
                <a:lnTo>
                  <a:pt x="2749" y="13182"/>
                </a:lnTo>
                <a:lnTo>
                  <a:pt x="2820" y="13675"/>
                </a:lnTo>
                <a:lnTo>
                  <a:pt x="3031" y="13604"/>
                </a:lnTo>
                <a:lnTo>
                  <a:pt x="5921" y="13604"/>
                </a:lnTo>
                <a:lnTo>
                  <a:pt x="9586" y="13675"/>
                </a:lnTo>
                <a:lnTo>
                  <a:pt x="10714" y="13604"/>
                </a:lnTo>
                <a:lnTo>
                  <a:pt x="11912" y="13463"/>
                </a:lnTo>
                <a:lnTo>
                  <a:pt x="13110" y="13252"/>
                </a:lnTo>
                <a:lnTo>
                  <a:pt x="14238" y="12970"/>
                </a:lnTo>
                <a:lnTo>
                  <a:pt x="15366" y="12618"/>
                </a:lnTo>
                <a:lnTo>
                  <a:pt x="16494" y="12124"/>
                </a:lnTo>
                <a:lnTo>
                  <a:pt x="17480" y="11490"/>
                </a:lnTo>
                <a:lnTo>
                  <a:pt x="17974" y="11137"/>
                </a:lnTo>
                <a:lnTo>
                  <a:pt x="18397" y="10785"/>
                </a:lnTo>
                <a:lnTo>
                  <a:pt x="17974" y="14098"/>
                </a:lnTo>
                <a:lnTo>
                  <a:pt x="17621" y="16212"/>
                </a:lnTo>
                <a:lnTo>
                  <a:pt x="17269" y="18327"/>
                </a:lnTo>
                <a:lnTo>
                  <a:pt x="16776" y="20441"/>
                </a:lnTo>
                <a:lnTo>
                  <a:pt x="16494" y="21428"/>
                </a:lnTo>
                <a:lnTo>
                  <a:pt x="16212" y="22274"/>
                </a:lnTo>
                <a:lnTo>
                  <a:pt x="15859" y="23120"/>
                </a:lnTo>
                <a:lnTo>
                  <a:pt x="15436" y="23825"/>
                </a:lnTo>
                <a:lnTo>
                  <a:pt x="15013" y="24389"/>
                </a:lnTo>
                <a:lnTo>
                  <a:pt x="14591" y="24811"/>
                </a:lnTo>
                <a:lnTo>
                  <a:pt x="14309" y="24952"/>
                </a:lnTo>
                <a:lnTo>
                  <a:pt x="14027" y="25093"/>
                </a:lnTo>
                <a:lnTo>
                  <a:pt x="13322" y="25234"/>
                </a:lnTo>
                <a:lnTo>
                  <a:pt x="12617" y="25305"/>
                </a:lnTo>
                <a:lnTo>
                  <a:pt x="10150" y="25305"/>
                </a:lnTo>
                <a:lnTo>
                  <a:pt x="9375" y="25375"/>
                </a:lnTo>
                <a:lnTo>
                  <a:pt x="8670" y="25516"/>
                </a:lnTo>
                <a:lnTo>
                  <a:pt x="7824" y="25798"/>
                </a:lnTo>
                <a:lnTo>
                  <a:pt x="6978" y="26151"/>
                </a:lnTo>
                <a:lnTo>
                  <a:pt x="6203" y="26503"/>
                </a:lnTo>
                <a:lnTo>
                  <a:pt x="5428" y="26926"/>
                </a:lnTo>
                <a:lnTo>
                  <a:pt x="4652" y="27349"/>
                </a:lnTo>
                <a:lnTo>
                  <a:pt x="3948" y="27842"/>
                </a:lnTo>
                <a:lnTo>
                  <a:pt x="2538" y="28970"/>
                </a:lnTo>
                <a:lnTo>
                  <a:pt x="1481" y="29816"/>
                </a:lnTo>
                <a:lnTo>
                  <a:pt x="705" y="30521"/>
                </a:lnTo>
                <a:lnTo>
                  <a:pt x="212" y="31085"/>
                </a:lnTo>
                <a:lnTo>
                  <a:pt x="71" y="31366"/>
                </a:lnTo>
                <a:lnTo>
                  <a:pt x="0" y="31507"/>
                </a:lnTo>
                <a:lnTo>
                  <a:pt x="0" y="31648"/>
                </a:lnTo>
                <a:lnTo>
                  <a:pt x="141" y="31789"/>
                </a:lnTo>
                <a:lnTo>
                  <a:pt x="353" y="31930"/>
                </a:lnTo>
                <a:lnTo>
                  <a:pt x="635" y="32001"/>
                </a:lnTo>
                <a:lnTo>
                  <a:pt x="1622" y="32071"/>
                </a:lnTo>
                <a:lnTo>
                  <a:pt x="2961" y="32001"/>
                </a:lnTo>
                <a:lnTo>
                  <a:pt x="3807" y="31930"/>
                </a:lnTo>
                <a:lnTo>
                  <a:pt x="4652" y="31860"/>
                </a:lnTo>
                <a:lnTo>
                  <a:pt x="5498" y="31648"/>
                </a:lnTo>
                <a:lnTo>
                  <a:pt x="6273" y="31437"/>
                </a:lnTo>
                <a:lnTo>
                  <a:pt x="7049" y="31226"/>
                </a:lnTo>
                <a:lnTo>
                  <a:pt x="7824" y="30873"/>
                </a:lnTo>
                <a:lnTo>
                  <a:pt x="9304" y="30168"/>
                </a:lnTo>
                <a:lnTo>
                  <a:pt x="10784" y="29322"/>
                </a:lnTo>
                <a:lnTo>
                  <a:pt x="12124" y="28336"/>
                </a:lnTo>
                <a:lnTo>
                  <a:pt x="13392" y="27278"/>
                </a:lnTo>
                <a:lnTo>
                  <a:pt x="14661" y="26151"/>
                </a:lnTo>
                <a:lnTo>
                  <a:pt x="13956" y="28265"/>
                </a:lnTo>
                <a:lnTo>
                  <a:pt x="13322" y="30450"/>
                </a:lnTo>
                <a:lnTo>
                  <a:pt x="12899" y="31507"/>
                </a:lnTo>
                <a:lnTo>
                  <a:pt x="12476" y="32565"/>
                </a:lnTo>
                <a:lnTo>
                  <a:pt x="12053" y="33551"/>
                </a:lnTo>
                <a:lnTo>
                  <a:pt x="11489" y="34468"/>
                </a:lnTo>
                <a:lnTo>
                  <a:pt x="11137" y="35032"/>
                </a:lnTo>
                <a:lnTo>
                  <a:pt x="10714" y="35455"/>
                </a:lnTo>
                <a:lnTo>
                  <a:pt x="10221" y="35877"/>
                </a:lnTo>
                <a:lnTo>
                  <a:pt x="9727" y="36159"/>
                </a:lnTo>
                <a:lnTo>
                  <a:pt x="8740" y="36864"/>
                </a:lnTo>
                <a:lnTo>
                  <a:pt x="8247" y="37287"/>
                </a:lnTo>
                <a:lnTo>
                  <a:pt x="7683" y="37781"/>
                </a:lnTo>
                <a:lnTo>
                  <a:pt x="7331" y="38133"/>
                </a:lnTo>
                <a:lnTo>
                  <a:pt x="6978" y="38697"/>
                </a:lnTo>
                <a:lnTo>
                  <a:pt x="6133" y="40107"/>
                </a:lnTo>
                <a:lnTo>
                  <a:pt x="5216" y="41798"/>
                </a:lnTo>
                <a:lnTo>
                  <a:pt x="4864" y="42644"/>
                </a:lnTo>
                <a:lnTo>
                  <a:pt x="4511" y="43490"/>
                </a:lnTo>
                <a:lnTo>
                  <a:pt x="4300" y="44336"/>
                </a:lnTo>
                <a:lnTo>
                  <a:pt x="4159" y="45111"/>
                </a:lnTo>
                <a:lnTo>
                  <a:pt x="4159" y="45816"/>
                </a:lnTo>
                <a:lnTo>
                  <a:pt x="4159" y="46098"/>
                </a:lnTo>
                <a:lnTo>
                  <a:pt x="4229" y="46380"/>
                </a:lnTo>
                <a:lnTo>
                  <a:pt x="4370" y="46591"/>
                </a:lnTo>
                <a:lnTo>
                  <a:pt x="4511" y="46803"/>
                </a:lnTo>
                <a:lnTo>
                  <a:pt x="4723" y="46944"/>
                </a:lnTo>
                <a:lnTo>
                  <a:pt x="4934" y="47084"/>
                </a:lnTo>
                <a:lnTo>
                  <a:pt x="5216" y="47155"/>
                </a:lnTo>
                <a:lnTo>
                  <a:pt x="5992" y="47155"/>
                </a:lnTo>
                <a:lnTo>
                  <a:pt x="6414" y="47014"/>
                </a:lnTo>
                <a:lnTo>
                  <a:pt x="7049" y="46803"/>
                </a:lnTo>
                <a:lnTo>
                  <a:pt x="7683" y="46521"/>
                </a:lnTo>
                <a:lnTo>
                  <a:pt x="8388" y="46168"/>
                </a:lnTo>
                <a:lnTo>
                  <a:pt x="9093" y="45745"/>
                </a:lnTo>
                <a:lnTo>
                  <a:pt x="9798" y="45252"/>
                </a:lnTo>
                <a:lnTo>
                  <a:pt x="10432" y="44688"/>
                </a:lnTo>
                <a:lnTo>
                  <a:pt x="11066" y="44124"/>
                </a:lnTo>
                <a:lnTo>
                  <a:pt x="11630" y="43490"/>
                </a:lnTo>
                <a:lnTo>
                  <a:pt x="12194" y="42855"/>
                </a:lnTo>
                <a:lnTo>
                  <a:pt x="12687" y="42151"/>
                </a:lnTo>
                <a:lnTo>
                  <a:pt x="13040" y="41446"/>
                </a:lnTo>
                <a:lnTo>
                  <a:pt x="13392" y="40741"/>
                </a:lnTo>
                <a:lnTo>
                  <a:pt x="13604" y="40036"/>
                </a:lnTo>
                <a:lnTo>
                  <a:pt x="13674" y="39261"/>
                </a:lnTo>
                <a:lnTo>
                  <a:pt x="13674" y="38556"/>
                </a:lnTo>
                <a:lnTo>
                  <a:pt x="13533" y="37851"/>
                </a:lnTo>
                <a:lnTo>
                  <a:pt x="13392" y="37640"/>
                </a:lnTo>
                <a:lnTo>
                  <a:pt x="13181" y="37358"/>
                </a:lnTo>
                <a:lnTo>
                  <a:pt x="12758" y="36794"/>
                </a:lnTo>
                <a:lnTo>
                  <a:pt x="12335" y="36300"/>
                </a:lnTo>
                <a:lnTo>
                  <a:pt x="12194" y="36018"/>
                </a:lnTo>
                <a:lnTo>
                  <a:pt x="12124" y="35807"/>
                </a:lnTo>
                <a:lnTo>
                  <a:pt x="12194" y="35455"/>
                </a:lnTo>
                <a:lnTo>
                  <a:pt x="12335" y="34961"/>
                </a:lnTo>
                <a:lnTo>
                  <a:pt x="12828" y="33763"/>
                </a:lnTo>
                <a:lnTo>
                  <a:pt x="13815" y="31719"/>
                </a:lnTo>
                <a:lnTo>
                  <a:pt x="14591" y="29675"/>
                </a:lnTo>
                <a:lnTo>
                  <a:pt x="15295" y="27560"/>
                </a:lnTo>
                <a:lnTo>
                  <a:pt x="16000" y="25516"/>
                </a:lnTo>
                <a:lnTo>
                  <a:pt x="16635" y="23402"/>
                </a:lnTo>
                <a:lnTo>
                  <a:pt x="16635" y="24177"/>
                </a:lnTo>
                <a:lnTo>
                  <a:pt x="16705" y="24952"/>
                </a:lnTo>
                <a:lnTo>
                  <a:pt x="16846" y="25728"/>
                </a:lnTo>
                <a:lnTo>
                  <a:pt x="16987" y="26503"/>
                </a:lnTo>
                <a:lnTo>
                  <a:pt x="17198" y="27208"/>
                </a:lnTo>
                <a:lnTo>
                  <a:pt x="17480" y="27983"/>
                </a:lnTo>
                <a:lnTo>
                  <a:pt x="17762" y="28688"/>
                </a:lnTo>
                <a:lnTo>
                  <a:pt x="18115" y="29393"/>
                </a:lnTo>
                <a:lnTo>
                  <a:pt x="18538" y="30027"/>
                </a:lnTo>
                <a:lnTo>
                  <a:pt x="18961" y="30662"/>
                </a:lnTo>
                <a:lnTo>
                  <a:pt x="19454" y="31296"/>
                </a:lnTo>
                <a:lnTo>
                  <a:pt x="20018" y="31860"/>
                </a:lnTo>
                <a:lnTo>
                  <a:pt x="20582" y="32353"/>
                </a:lnTo>
                <a:lnTo>
                  <a:pt x="21216" y="32847"/>
                </a:lnTo>
                <a:lnTo>
                  <a:pt x="21850" y="33270"/>
                </a:lnTo>
                <a:lnTo>
                  <a:pt x="22555" y="33622"/>
                </a:lnTo>
                <a:lnTo>
                  <a:pt x="23049" y="33904"/>
                </a:lnTo>
                <a:lnTo>
                  <a:pt x="23612" y="34045"/>
                </a:lnTo>
                <a:lnTo>
                  <a:pt x="23894" y="34115"/>
                </a:lnTo>
                <a:lnTo>
                  <a:pt x="24106" y="34115"/>
                </a:lnTo>
                <a:lnTo>
                  <a:pt x="24317" y="34045"/>
                </a:lnTo>
                <a:lnTo>
                  <a:pt x="24458" y="33833"/>
                </a:lnTo>
                <a:lnTo>
                  <a:pt x="24458" y="33692"/>
                </a:lnTo>
                <a:lnTo>
                  <a:pt x="24458" y="33411"/>
                </a:lnTo>
                <a:lnTo>
                  <a:pt x="24247" y="32635"/>
                </a:lnTo>
                <a:lnTo>
                  <a:pt x="23965" y="31719"/>
                </a:lnTo>
                <a:lnTo>
                  <a:pt x="23542" y="30591"/>
                </a:lnTo>
                <a:lnTo>
                  <a:pt x="22767" y="28547"/>
                </a:lnTo>
                <a:lnTo>
                  <a:pt x="22203" y="27137"/>
                </a:lnTo>
                <a:lnTo>
                  <a:pt x="21780" y="25798"/>
                </a:lnTo>
                <a:lnTo>
                  <a:pt x="21216" y="24389"/>
                </a:lnTo>
                <a:lnTo>
                  <a:pt x="20652" y="23120"/>
                </a:lnTo>
                <a:lnTo>
                  <a:pt x="19877" y="21851"/>
                </a:lnTo>
                <a:lnTo>
                  <a:pt x="19454" y="21146"/>
                </a:lnTo>
                <a:lnTo>
                  <a:pt x="19102" y="20653"/>
                </a:lnTo>
                <a:lnTo>
                  <a:pt x="18467" y="19878"/>
                </a:lnTo>
                <a:lnTo>
                  <a:pt x="18256" y="19455"/>
                </a:lnTo>
                <a:lnTo>
                  <a:pt x="18115" y="19032"/>
                </a:lnTo>
                <a:lnTo>
                  <a:pt x="18044" y="18468"/>
                </a:lnTo>
                <a:lnTo>
                  <a:pt x="18044" y="17763"/>
                </a:lnTo>
                <a:lnTo>
                  <a:pt x="18185" y="16283"/>
                </a:lnTo>
                <a:lnTo>
                  <a:pt x="18397" y="14732"/>
                </a:lnTo>
                <a:lnTo>
                  <a:pt x="19031" y="11701"/>
                </a:lnTo>
                <a:lnTo>
                  <a:pt x="19595" y="8671"/>
                </a:lnTo>
                <a:lnTo>
                  <a:pt x="19877" y="7120"/>
                </a:lnTo>
                <a:lnTo>
                  <a:pt x="20018" y="5640"/>
                </a:lnTo>
                <a:lnTo>
                  <a:pt x="20370" y="6767"/>
                </a:lnTo>
                <a:lnTo>
                  <a:pt x="20793" y="7825"/>
                </a:lnTo>
                <a:lnTo>
                  <a:pt x="21286" y="8741"/>
                </a:lnTo>
                <a:lnTo>
                  <a:pt x="21921" y="9587"/>
                </a:lnTo>
                <a:lnTo>
                  <a:pt x="22555" y="10433"/>
                </a:lnTo>
                <a:lnTo>
                  <a:pt x="23331" y="11278"/>
                </a:lnTo>
                <a:lnTo>
                  <a:pt x="24811" y="12900"/>
                </a:lnTo>
                <a:lnTo>
                  <a:pt x="25868" y="14239"/>
                </a:lnTo>
                <a:lnTo>
                  <a:pt x="26432" y="14944"/>
                </a:lnTo>
                <a:lnTo>
                  <a:pt x="27066" y="15507"/>
                </a:lnTo>
                <a:lnTo>
                  <a:pt x="27348" y="15789"/>
                </a:lnTo>
                <a:lnTo>
                  <a:pt x="27701" y="15930"/>
                </a:lnTo>
                <a:lnTo>
                  <a:pt x="27982" y="16001"/>
                </a:lnTo>
                <a:lnTo>
                  <a:pt x="28194" y="15930"/>
                </a:lnTo>
                <a:lnTo>
                  <a:pt x="28476" y="15860"/>
                </a:lnTo>
                <a:lnTo>
                  <a:pt x="28687" y="15578"/>
                </a:lnTo>
                <a:lnTo>
                  <a:pt x="28899" y="15226"/>
                </a:lnTo>
                <a:lnTo>
                  <a:pt x="29110" y="14662"/>
                </a:lnTo>
                <a:lnTo>
                  <a:pt x="29181" y="14168"/>
                </a:lnTo>
                <a:lnTo>
                  <a:pt x="29251" y="13675"/>
                </a:lnTo>
                <a:lnTo>
                  <a:pt x="29251" y="13111"/>
                </a:lnTo>
                <a:lnTo>
                  <a:pt x="29181" y="12477"/>
                </a:lnTo>
                <a:lnTo>
                  <a:pt x="28969" y="11278"/>
                </a:lnTo>
                <a:lnTo>
                  <a:pt x="28617" y="10080"/>
                </a:lnTo>
                <a:lnTo>
                  <a:pt x="28123" y="8811"/>
                </a:lnTo>
                <a:lnTo>
                  <a:pt x="27630" y="7684"/>
                </a:lnTo>
                <a:lnTo>
                  <a:pt x="27066" y="6626"/>
                </a:lnTo>
                <a:lnTo>
                  <a:pt x="26573" y="5781"/>
                </a:lnTo>
                <a:lnTo>
                  <a:pt x="26150" y="5217"/>
                </a:lnTo>
                <a:lnTo>
                  <a:pt x="25516" y="4512"/>
                </a:lnTo>
                <a:lnTo>
                  <a:pt x="24670" y="3807"/>
                </a:lnTo>
                <a:lnTo>
                  <a:pt x="23753" y="3102"/>
                </a:lnTo>
                <a:lnTo>
                  <a:pt x="22767" y="2538"/>
                </a:lnTo>
                <a:lnTo>
                  <a:pt x="22273" y="2256"/>
                </a:lnTo>
                <a:lnTo>
                  <a:pt x="21780" y="2115"/>
                </a:lnTo>
                <a:lnTo>
                  <a:pt x="21357" y="2045"/>
                </a:lnTo>
                <a:lnTo>
                  <a:pt x="20934" y="2045"/>
                </a:lnTo>
                <a:lnTo>
                  <a:pt x="20511" y="2186"/>
                </a:lnTo>
                <a:lnTo>
                  <a:pt x="20229" y="2397"/>
                </a:lnTo>
                <a:lnTo>
                  <a:pt x="20088" y="1129"/>
                </a:lnTo>
                <a:lnTo>
                  <a:pt x="199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68150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3300" y="0"/>
            <a:ext cx="24107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1039100" y="1732675"/>
            <a:ext cx="3328800" cy="266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4776162" y="1732675"/>
            <a:ext cx="3328800" cy="266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 rot="5400000">
            <a:off x="883569" y="1036898"/>
            <a:ext cx="358410" cy="577767"/>
          </a:xfrm>
          <a:custGeom>
            <a:avLst/>
            <a:gdLst/>
            <a:ahLst/>
            <a:cxnLst/>
            <a:rect l="l" t="t" r="r" b="b"/>
            <a:pathLst>
              <a:path w="29252" h="47155" extrusionOk="0">
                <a:moveTo>
                  <a:pt x="17692" y="8600"/>
                </a:moveTo>
                <a:lnTo>
                  <a:pt x="14872" y="9305"/>
                </a:lnTo>
                <a:lnTo>
                  <a:pt x="11771" y="10080"/>
                </a:lnTo>
                <a:lnTo>
                  <a:pt x="8811" y="10856"/>
                </a:lnTo>
                <a:lnTo>
                  <a:pt x="7542" y="11278"/>
                </a:lnTo>
                <a:lnTo>
                  <a:pt x="6485" y="11631"/>
                </a:lnTo>
                <a:lnTo>
                  <a:pt x="9234" y="10503"/>
                </a:lnTo>
                <a:lnTo>
                  <a:pt x="10573" y="10010"/>
                </a:lnTo>
                <a:lnTo>
                  <a:pt x="11983" y="9587"/>
                </a:lnTo>
                <a:lnTo>
                  <a:pt x="13392" y="9164"/>
                </a:lnTo>
                <a:lnTo>
                  <a:pt x="14802" y="8882"/>
                </a:lnTo>
                <a:lnTo>
                  <a:pt x="16282" y="8671"/>
                </a:lnTo>
                <a:lnTo>
                  <a:pt x="17692" y="8600"/>
                </a:lnTo>
                <a:close/>
                <a:moveTo>
                  <a:pt x="20652" y="3102"/>
                </a:moveTo>
                <a:lnTo>
                  <a:pt x="20934" y="3173"/>
                </a:lnTo>
                <a:lnTo>
                  <a:pt x="21709" y="3455"/>
                </a:lnTo>
                <a:lnTo>
                  <a:pt x="22414" y="3807"/>
                </a:lnTo>
                <a:lnTo>
                  <a:pt x="23049" y="4160"/>
                </a:lnTo>
                <a:lnTo>
                  <a:pt x="23683" y="4582"/>
                </a:lnTo>
                <a:lnTo>
                  <a:pt x="24247" y="5076"/>
                </a:lnTo>
                <a:lnTo>
                  <a:pt x="24740" y="5569"/>
                </a:lnTo>
                <a:lnTo>
                  <a:pt x="25234" y="6133"/>
                </a:lnTo>
                <a:lnTo>
                  <a:pt x="25656" y="6697"/>
                </a:lnTo>
                <a:lnTo>
                  <a:pt x="26079" y="7331"/>
                </a:lnTo>
                <a:lnTo>
                  <a:pt x="26432" y="7966"/>
                </a:lnTo>
                <a:lnTo>
                  <a:pt x="26714" y="8671"/>
                </a:lnTo>
                <a:lnTo>
                  <a:pt x="26996" y="9305"/>
                </a:lnTo>
                <a:lnTo>
                  <a:pt x="27278" y="10080"/>
                </a:lnTo>
                <a:lnTo>
                  <a:pt x="27489" y="10856"/>
                </a:lnTo>
                <a:lnTo>
                  <a:pt x="27771" y="12406"/>
                </a:lnTo>
                <a:lnTo>
                  <a:pt x="27348" y="11631"/>
                </a:lnTo>
                <a:lnTo>
                  <a:pt x="26996" y="10856"/>
                </a:lnTo>
                <a:lnTo>
                  <a:pt x="26502" y="10151"/>
                </a:lnTo>
                <a:lnTo>
                  <a:pt x="26009" y="9516"/>
                </a:lnTo>
                <a:lnTo>
                  <a:pt x="25022" y="8177"/>
                </a:lnTo>
                <a:lnTo>
                  <a:pt x="23894" y="6908"/>
                </a:lnTo>
                <a:lnTo>
                  <a:pt x="22837" y="5851"/>
                </a:lnTo>
                <a:lnTo>
                  <a:pt x="21850" y="4723"/>
                </a:lnTo>
                <a:lnTo>
                  <a:pt x="21427" y="4300"/>
                </a:lnTo>
                <a:lnTo>
                  <a:pt x="20864" y="3666"/>
                </a:lnTo>
                <a:lnTo>
                  <a:pt x="20652" y="3384"/>
                </a:lnTo>
                <a:lnTo>
                  <a:pt x="20511" y="3173"/>
                </a:lnTo>
                <a:lnTo>
                  <a:pt x="20582" y="3102"/>
                </a:lnTo>
                <a:close/>
                <a:moveTo>
                  <a:pt x="18185" y="9516"/>
                </a:moveTo>
                <a:lnTo>
                  <a:pt x="17480" y="10151"/>
                </a:lnTo>
                <a:lnTo>
                  <a:pt x="16776" y="10715"/>
                </a:lnTo>
                <a:lnTo>
                  <a:pt x="15930" y="11208"/>
                </a:lnTo>
                <a:lnTo>
                  <a:pt x="15084" y="11560"/>
                </a:lnTo>
                <a:lnTo>
                  <a:pt x="14238" y="11913"/>
                </a:lnTo>
                <a:lnTo>
                  <a:pt x="13322" y="12124"/>
                </a:lnTo>
                <a:lnTo>
                  <a:pt x="12406" y="12336"/>
                </a:lnTo>
                <a:lnTo>
                  <a:pt x="11489" y="12477"/>
                </a:lnTo>
                <a:lnTo>
                  <a:pt x="9586" y="12688"/>
                </a:lnTo>
                <a:lnTo>
                  <a:pt x="7754" y="12759"/>
                </a:lnTo>
                <a:lnTo>
                  <a:pt x="5851" y="12759"/>
                </a:lnTo>
                <a:lnTo>
                  <a:pt x="4018" y="12829"/>
                </a:lnTo>
                <a:lnTo>
                  <a:pt x="4582" y="12547"/>
                </a:lnTo>
                <a:lnTo>
                  <a:pt x="5287" y="12336"/>
                </a:lnTo>
                <a:lnTo>
                  <a:pt x="6062" y="12195"/>
                </a:lnTo>
                <a:lnTo>
                  <a:pt x="6978" y="12054"/>
                </a:lnTo>
                <a:lnTo>
                  <a:pt x="8670" y="11913"/>
                </a:lnTo>
                <a:lnTo>
                  <a:pt x="9445" y="11842"/>
                </a:lnTo>
                <a:lnTo>
                  <a:pt x="10150" y="11701"/>
                </a:lnTo>
                <a:lnTo>
                  <a:pt x="12124" y="11278"/>
                </a:lnTo>
                <a:lnTo>
                  <a:pt x="14168" y="10715"/>
                </a:lnTo>
                <a:lnTo>
                  <a:pt x="16212" y="10151"/>
                </a:lnTo>
                <a:lnTo>
                  <a:pt x="18185" y="9516"/>
                </a:lnTo>
                <a:close/>
                <a:moveTo>
                  <a:pt x="20511" y="3948"/>
                </a:moveTo>
                <a:lnTo>
                  <a:pt x="20864" y="4512"/>
                </a:lnTo>
                <a:lnTo>
                  <a:pt x="21216" y="5146"/>
                </a:lnTo>
                <a:lnTo>
                  <a:pt x="22062" y="6204"/>
                </a:lnTo>
                <a:lnTo>
                  <a:pt x="23824" y="8248"/>
                </a:lnTo>
                <a:lnTo>
                  <a:pt x="24881" y="9587"/>
                </a:lnTo>
                <a:lnTo>
                  <a:pt x="25797" y="10996"/>
                </a:lnTo>
                <a:lnTo>
                  <a:pt x="26220" y="11701"/>
                </a:lnTo>
                <a:lnTo>
                  <a:pt x="26573" y="12477"/>
                </a:lnTo>
                <a:lnTo>
                  <a:pt x="26925" y="13252"/>
                </a:lnTo>
                <a:lnTo>
                  <a:pt x="27207" y="14027"/>
                </a:lnTo>
                <a:lnTo>
                  <a:pt x="25022" y="11701"/>
                </a:lnTo>
                <a:lnTo>
                  <a:pt x="24035" y="10574"/>
                </a:lnTo>
                <a:lnTo>
                  <a:pt x="23119" y="9375"/>
                </a:lnTo>
                <a:lnTo>
                  <a:pt x="22344" y="8177"/>
                </a:lnTo>
                <a:lnTo>
                  <a:pt x="21568" y="6908"/>
                </a:lnTo>
                <a:lnTo>
                  <a:pt x="21286" y="6204"/>
                </a:lnTo>
                <a:lnTo>
                  <a:pt x="21005" y="5499"/>
                </a:lnTo>
                <a:lnTo>
                  <a:pt x="20723" y="4723"/>
                </a:lnTo>
                <a:lnTo>
                  <a:pt x="20511" y="3948"/>
                </a:lnTo>
                <a:close/>
                <a:moveTo>
                  <a:pt x="12194" y="25657"/>
                </a:moveTo>
                <a:lnTo>
                  <a:pt x="9375" y="26855"/>
                </a:lnTo>
                <a:lnTo>
                  <a:pt x="6485" y="28195"/>
                </a:lnTo>
                <a:lnTo>
                  <a:pt x="4441" y="29181"/>
                </a:lnTo>
                <a:lnTo>
                  <a:pt x="2467" y="30098"/>
                </a:lnTo>
                <a:lnTo>
                  <a:pt x="3525" y="29252"/>
                </a:lnTo>
                <a:lnTo>
                  <a:pt x="4582" y="28406"/>
                </a:lnTo>
                <a:lnTo>
                  <a:pt x="5780" y="27701"/>
                </a:lnTo>
                <a:lnTo>
                  <a:pt x="6978" y="26996"/>
                </a:lnTo>
                <a:lnTo>
                  <a:pt x="8177" y="26503"/>
                </a:lnTo>
                <a:lnTo>
                  <a:pt x="9516" y="26080"/>
                </a:lnTo>
                <a:lnTo>
                  <a:pt x="10855" y="25798"/>
                </a:lnTo>
                <a:lnTo>
                  <a:pt x="12194" y="25657"/>
                </a:lnTo>
                <a:close/>
                <a:moveTo>
                  <a:pt x="12194" y="26855"/>
                </a:moveTo>
                <a:lnTo>
                  <a:pt x="11207" y="27701"/>
                </a:lnTo>
                <a:lnTo>
                  <a:pt x="10221" y="28477"/>
                </a:lnTo>
                <a:lnTo>
                  <a:pt x="9234" y="29181"/>
                </a:lnTo>
                <a:lnTo>
                  <a:pt x="8106" y="29816"/>
                </a:lnTo>
                <a:lnTo>
                  <a:pt x="7260" y="30239"/>
                </a:lnTo>
                <a:lnTo>
                  <a:pt x="6414" y="30591"/>
                </a:lnTo>
                <a:lnTo>
                  <a:pt x="5498" y="30873"/>
                </a:lnTo>
                <a:lnTo>
                  <a:pt x="4582" y="31155"/>
                </a:lnTo>
                <a:lnTo>
                  <a:pt x="3666" y="31296"/>
                </a:lnTo>
                <a:lnTo>
                  <a:pt x="2679" y="31437"/>
                </a:lnTo>
                <a:lnTo>
                  <a:pt x="1763" y="31578"/>
                </a:lnTo>
                <a:lnTo>
                  <a:pt x="846" y="31578"/>
                </a:lnTo>
                <a:lnTo>
                  <a:pt x="1269" y="31296"/>
                </a:lnTo>
                <a:lnTo>
                  <a:pt x="1833" y="31014"/>
                </a:lnTo>
                <a:lnTo>
                  <a:pt x="3172" y="30521"/>
                </a:lnTo>
                <a:lnTo>
                  <a:pt x="4652" y="30027"/>
                </a:lnTo>
                <a:lnTo>
                  <a:pt x="5780" y="29675"/>
                </a:lnTo>
                <a:lnTo>
                  <a:pt x="9022" y="28265"/>
                </a:lnTo>
                <a:lnTo>
                  <a:pt x="12194" y="26855"/>
                </a:lnTo>
                <a:close/>
                <a:moveTo>
                  <a:pt x="17762" y="20300"/>
                </a:moveTo>
                <a:lnTo>
                  <a:pt x="18608" y="21851"/>
                </a:lnTo>
                <a:lnTo>
                  <a:pt x="19383" y="23402"/>
                </a:lnTo>
                <a:lnTo>
                  <a:pt x="20018" y="25023"/>
                </a:lnTo>
                <a:lnTo>
                  <a:pt x="20652" y="26644"/>
                </a:lnTo>
                <a:lnTo>
                  <a:pt x="21780" y="29886"/>
                </a:lnTo>
                <a:lnTo>
                  <a:pt x="22485" y="31507"/>
                </a:lnTo>
                <a:lnTo>
                  <a:pt x="23190" y="33129"/>
                </a:lnTo>
                <a:lnTo>
                  <a:pt x="22414" y="32565"/>
                </a:lnTo>
                <a:lnTo>
                  <a:pt x="21639" y="31930"/>
                </a:lnTo>
                <a:lnTo>
                  <a:pt x="21005" y="31296"/>
                </a:lnTo>
                <a:lnTo>
                  <a:pt x="20370" y="30662"/>
                </a:lnTo>
                <a:lnTo>
                  <a:pt x="19806" y="29957"/>
                </a:lnTo>
                <a:lnTo>
                  <a:pt x="19313" y="29322"/>
                </a:lnTo>
                <a:lnTo>
                  <a:pt x="18890" y="28547"/>
                </a:lnTo>
                <a:lnTo>
                  <a:pt x="18467" y="27842"/>
                </a:lnTo>
                <a:lnTo>
                  <a:pt x="18115" y="26996"/>
                </a:lnTo>
                <a:lnTo>
                  <a:pt x="17833" y="26221"/>
                </a:lnTo>
                <a:lnTo>
                  <a:pt x="17621" y="25375"/>
                </a:lnTo>
                <a:lnTo>
                  <a:pt x="17480" y="24529"/>
                </a:lnTo>
                <a:lnTo>
                  <a:pt x="17410" y="23613"/>
                </a:lnTo>
                <a:lnTo>
                  <a:pt x="17339" y="22697"/>
                </a:lnTo>
                <a:lnTo>
                  <a:pt x="17339" y="21710"/>
                </a:lnTo>
                <a:lnTo>
                  <a:pt x="17480" y="20723"/>
                </a:lnTo>
                <a:lnTo>
                  <a:pt x="17480" y="21569"/>
                </a:lnTo>
                <a:lnTo>
                  <a:pt x="17480" y="22415"/>
                </a:lnTo>
                <a:lnTo>
                  <a:pt x="17551" y="23190"/>
                </a:lnTo>
                <a:lnTo>
                  <a:pt x="17692" y="24036"/>
                </a:lnTo>
                <a:lnTo>
                  <a:pt x="18115" y="25587"/>
                </a:lnTo>
                <a:lnTo>
                  <a:pt x="18608" y="27137"/>
                </a:lnTo>
                <a:lnTo>
                  <a:pt x="19172" y="28618"/>
                </a:lnTo>
                <a:lnTo>
                  <a:pt x="19524" y="29393"/>
                </a:lnTo>
                <a:lnTo>
                  <a:pt x="19736" y="29675"/>
                </a:lnTo>
                <a:lnTo>
                  <a:pt x="19877" y="29745"/>
                </a:lnTo>
                <a:lnTo>
                  <a:pt x="20159" y="29816"/>
                </a:lnTo>
                <a:lnTo>
                  <a:pt x="20511" y="29886"/>
                </a:lnTo>
                <a:lnTo>
                  <a:pt x="20652" y="29886"/>
                </a:lnTo>
                <a:lnTo>
                  <a:pt x="20723" y="29745"/>
                </a:lnTo>
                <a:lnTo>
                  <a:pt x="20793" y="29604"/>
                </a:lnTo>
                <a:lnTo>
                  <a:pt x="20723" y="29393"/>
                </a:lnTo>
                <a:lnTo>
                  <a:pt x="19806" y="27137"/>
                </a:lnTo>
                <a:lnTo>
                  <a:pt x="19031" y="24882"/>
                </a:lnTo>
                <a:lnTo>
                  <a:pt x="18397" y="22626"/>
                </a:lnTo>
                <a:lnTo>
                  <a:pt x="17762" y="20300"/>
                </a:lnTo>
                <a:close/>
                <a:moveTo>
                  <a:pt x="10503" y="36723"/>
                </a:moveTo>
                <a:lnTo>
                  <a:pt x="10080" y="37569"/>
                </a:lnTo>
                <a:lnTo>
                  <a:pt x="9516" y="38697"/>
                </a:lnTo>
                <a:lnTo>
                  <a:pt x="9304" y="39261"/>
                </a:lnTo>
                <a:lnTo>
                  <a:pt x="9163" y="39825"/>
                </a:lnTo>
                <a:lnTo>
                  <a:pt x="9093" y="40036"/>
                </a:lnTo>
                <a:lnTo>
                  <a:pt x="9163" y="40248"/>
                </a:lnTo>
                <a:lnTo>
                  <a:pt x="9234" y="40388"/>
                </a:lnTo>
                <a:lnTo>
                  <a:pt x="9304" y="40529"/>
                </a:lnTo>
                <a:lnTo>
                  <a:pt x="9516" y="40600"/>
                </a:lnTo>
                <a:lnTo>
                  <a:pt x="9657" y="40529"/>
                </a:lnTo>
                <a:lnTo>
                  <a:pt x="9868" y="40459"/>
                </a:lnTo>
                <a:lnTo>
                  <a:pt x="10009" y="40248"/>
                </a:lnTo>
                <a:lnTo>
                  <a:pt x="10362" y="39754"/>
                </a:lnTo>
                <a:lnTo>
                  <a:pt x="10714" y="39120"/>
                </a:lnTo>
                <a:lnTo>
                  <a:pt x="11278" y="37851"/>
                </a:lnTo>
                <a:lnTo>
                  <a:pt x="11630" y="37005"/>
                </a:lnTo>
                <a:lnTo>
                  <a:pt x="12053" y="37569"/>
                </a:lnTo>
                <a:lnTo>
                  <a:pt x="12406" y="38274"/>
                </a:lnTo>
                <a:lnTo>
                  <a:pt x="12547" y="38626"/>
                </a:lnTo>
                <a:lnTo>
                  <a:pt x="12617" y="38979"/>
                </a:lnTo>
                <a:lnTo>
                  <a:pt x="12617" y="39331"/>
                </a:lnTo>
                <a:lnTo>
                  <a:pt x="12617" y="39684"/>
                </a:lnTo>
                <a:lnTo>
                  <a:pt x="12476" y="40248"/>
                </a:lnTo>
                <a:lnTo>
                  <a:pt x="12265" y="40741"/>
                </a:lnTo>
                <a:lnTo>
                  <a:pt x="11983" y="41305"/>
                </a:lnTo>
                <a:lnTo>
                  <a:pt x="11630" y="41869"/>
                </a:lnTo>
                <a:lnTo>
                  <a:pt x="11207" y="42433"/>
                </a:lnTo>
                <a:lnTo>
                  <a:pt x="10714" y="42996"/>
                </a:lnTo>
                <a:lnTo>
                  <a:pt x="9657" y="44054"/>
                </a:lnTo>
                <a:lnTo>
                  <a:pt x="8458" y="45040"/>
                </a:lnTo>
                <a:lnTo>
                  <a:pt x="7824" y="45463"/>
                </a:lnTo>
                <a:lnTo>
                  <a:pt x="7260" y="45816"/>
                </a:lnTo>
                <a:lnTo>
                  <a:pt x="6626" y="46098"/>
                </a:lnTo>
                <a:lnTo>
                  <a:pt x="6062" y="46380"/>
                </a:lnTo>
                <a:lnTo>
                  <a:pt x="5498" y="46521"/>
                </a:lnTo>
                <a:lnTo>
                  <a:pt x="5005" y="46591"/>
                </a:lnTo>
                <a:lnTo>
                  <a:pt x="5287" y="45181"/>
                </a:lnTo>
                <a:lnTo>
                  <a:pt x="5639" y="43772"/>
                </a:lnTo>
                <a:lnTo>
                  <a:pt x="6062" y="42292"/>
                </a:lnTo>
                <a:lnTo>
                  <a:pt x="6626" y="40952"/>
                </a:lnTo>
                <a:lnTo>
                  <a:pt x="6978" y="40248"/>
                </a:lnTo>
                <a:lnTo>
                  <a:pt x="7331" y="39613"/>
                </a:lnTo>
                <a:lnTo>
                  <a:pt x="7754" y="39049"/>
                </a:lnTo>
                <a:lnTo>
                  <a:pt x="8177" y="38485"/>
                </a:lnTo>
                <a:lnTo>
                  <a:pt x="8670" y="37992"/>
                </a:lnTo>
                <a:lnTo>
                  <a:pt x="9234" y="37499"/>
                </a:lnTo>
                <a:lnTo>
                  <a:pt x="9868" y="37076"/>
                </a:lnTo>
                <a:lnTo>
                  <a:pt x="10503" y="36723"/>
                </a:lnTo>
                <a:close/>
                <a:moveTo>
                  <a:pt x="19947" y="1"/>
                </a:moveTo>
                <a:lnTo>
                  <a:pt x="19877" y="706"/>
                </a:lnTo>
                <a:lnTo>
                  <a:pt x="19806" y="1552"/>
                </a:lnTo>
                <a:lnTo>
                  <a:pt x="19665" y="3455"/>
                </a:lnTo>
                <a:lnTo>
                  <a:pt x="19595" y="4441"/>
                </a:lnTo>
                <a:lnTo>
                  <a:pt x="19454" y="5358"/>
                </a:lnTo>
                <a:lnTo>
                  <a:pt x="19242" y="6133"/>
                </a:lnTo>
                <a:lnTo>
                  <a:pt x="19102" y="6485"/>
                </a:lnTo>
                <a:lnTo>
                  <a:pt x="18961" y="6767"/>
                </a:lnTo>
                <a:lnTo>
                  <a:pt x="18679" y="7120"/>
                </a:lnTo>
                <a:lnTo>
                  <a:pt x="18397" y="7331"/>
                </a:lnTo>
                <a:lnTo>
                  <a:pt x="18115" y="7472"/>
                </a:lnTo>
                <a:lnTo>
                  <a:pt x="17833" y="7543"/>
                </a:lnTo>
                <a:lnTo>
                  <a:pt x="16071" y="7543"/>
                </a:lnTo>
                <a:lnTo>
                  <a:pt x="15225" y="7613"/>
                </a:lnTo>
                <a:lnTo>
                  <a:pt x="14379" y="7754"/>
                </a:lnTo>
                <a:lnTo>
                  <a:pt x="12687" y="8177"/>
                </a:lnTo>
                <a:lnTo>
                  <a:pt x="10362" y="8882"/>
                </a:lnTo>
                <a:lnTo>
                  <a:pt x="8881" y="9305"/>
                </a:lnTo>
                <a:lnTo>
                  <a:pt x="7472" y="9869"/>
                </a:lnTo>
                <a:lnTo>
                  <a:pt x="6062" y="10503"/>
                </a:lnTo>
                <a:lnTo>
                  <a:pt x="5357" y="10856"/>
                </a:lnTo>
                <a:lnTo>
                  <a:pt x="4793" y="11208"/>
                </a:lnTo>
                <a:lnTo>
                  <a:pt x="4229" y="11631"/>
                </a:lnTo>
                <a:lnTo>
                  <a:pt x="3736" y="12054"/>
                </a:lnTo>
                <a:lnTo>
                  <a:pt x="3313" y="12477"/>
                </a:lnTo>
                <a:lnTo>
                  <a:pt x="3031" y="12900"/>
                </a:lnTo>
                <a:lnTo>
                  <a:pt x="2820" y="12970"/>
                </a:lnTo>
                <a:lnTo>
                  <a:pt x="2749" y="13182"/>
                </a:lnTo>
                <a:lnTo>
                  <a:pt x="2820" y="13675"/>
                </a:lnTo>
                <a:lnTo>
                  <a:pt x="3031" y="13604"/>
                </a:lnTo>
                <a:lnTo>
                  <a:pt x="5921" y="13604"/>
                </a:lnTo>
                <a:lnTo>
                  <a:pt x="9586" y="13675"/>
                </a:lnTo>
                <a:lnTo>
                  <a:pt x="10714" y="13604"/>
                </a:lnTo>
                <a:lnTo>
                  <a:pt x="11912" y="13463"/>
                </a:lnTo>
                <a:lnTo>
                  <a:pt x="13110" y="13252"/>
                </a:lnTo>
                <a:lnTo>
                  <a:pt x="14238" y="12970"/>
                </a:lnTo>
                <a:lnTo>
                  <a:pt x="15366" y="12618"/>
                </a:lnTo>
                <a:lnTo>
                  <a:pt x="16494" y="12124"/>
                </a:lnTo>
                <a:lnTo>
                  <a:pt x="17480" y="11490"/>
                </a:lnTo>
                <a:lnTo>
                  <a:pt x="17974" y="11137"/>
                </a:lnTo>
                <a:lnTo>
                  <a:pt x="18397" y="10785"/>
                </a:lnTo>
                <a:lnTo>
                  <a:pt x="17974" y="14098"/>
                </a:lnTo>
                <a:lnTo>
                  <a:pt x="17621" y="16212"/>
                </a:lnTo>
                <a:lnTo>
                  <a:pt x="17269" y="18327"/>
                </a:lnTo>
                <a:lnTo>
                  <a:pt x="16776" y="20441"/>
                </a:lnTo>
                <a:lnTo>
                  <a:pt x="16494" y="21428"/>
                </a:lnTo>
                <a:lnTo>
                  <a:pt x="16212" y="22274"/>
                </a:lnTo>
                <a:lnTo>
                  <a:pt x="15859" y="23120"/>
                </a:lnTo>
                <a:lnTo>
                  <a:pt x="15436" y="23825"/>
                </a:lnTo>
                <a:lnTo>
                  <a:pt x="15013" y="24389"/>
                </a:lnTo>
                <a:lnTo>
                  <a:pt x="14591" y="24811"/>
                </a:lnTo>
                <a:lnTo>
                  <a:pt x="14309" y="24952"/>
                </a:lnTo>
                <a:lnTo>
                  <a:pt x="14027" y="25093"/>
                </a:lnTo>
                <a:lnTo>
                  <a:pt x="13322" y="25234"/>
                </a:lnTo>
                <a:lnTo>
                  <a:pt x="12617" y="25305"/>
                </a:lnTo>
                <a:lnTo>
                  <a:pt x="10150" y="25305"/>
                </a:lnTo>
                <a:lnTo>
                  <a:pt x="9375" y="25375"/>
                </a:lnTo>
                <a:lnTo>
                  <a:pt x="8670" y="25516"/>
                </a:lnTo>
                <a:lnTo>
                  <a:pt x="7824" y="25798"/>
                </a:lnTo>
                <a:lnTo>
                  <a:pt x="6978" y="26151"/>
                </a:lnTo>
                <a:lnTo>
                  <a:pt x="6203" y="26503"/>
                </a:lnTo>
                <a:lnTo>
                  <a:pt x="5428" y="26926"/>
                </a:lnTo>
                <a:lnTo>
                  <a:pt x="4652" y="27349"/>
                </a:lnTo>
                <a:lnTo>
                  <a:pt x="3948" y="27842"/>
                </a:lnTo>
                <a:lnTo>
                  <a:pt x="2538" y="28970"/>
                </a:lnTo>
                <a:lnTo>
                  <a:pt x="1481" y="29816"/>
                </a:lnTo>
                <a:lnTo>
                  <a:pt x="705" y="30521"/>
                </a:lnTo>
                <a:lnTo>
                  <a:pt x="212" y="31085"/>
                </a:lnTo>
                <a:lnTo>
                  <a:pt x="71" y="31366"/>
                </a:lnTo>
                <a:lnTo>
                  <a:pt x="0" y="31507"/>
                </a:lnTo>
                <a:lnTo>
                  <a:pt x="0" y="31648"/>
                </a:lnTo>
                <a:lnTo>
                  <a:pt x="141" y="31789"/>
                </a:lnTo>
                <a:lnTo>
                  <a:pt x="353" y="31930"/>
                </a:lnTo>
                <a:lnTo>
                  <a:pt x="635" y="32001"/>
                </a:lnTo>
                <a:lnTo>
                  <a:pt x="1622" y="32071"/>
                </a:lnTo>
                <a:lnTo>
                  <a:pt x="2961" y="32001"/>
                </a:lnTo>
                <a:lnTo>
                  <a:pt x="3807" y="31930"/>
                </a:lnTo>
                <a:lnTo>
                  <a:pt x="4652" y="31860"/>
                </a:lnTo>
                <a:lnTo>
                  <a:pt x="5498" y="31648"/>
                </a:lnTo>
                <a:lnTo>
                  <a:pt x="6273" y="31437"/>
                </a:lnTo>
                <a:lnTo>
                  <a:pt x="7049" y="31226"/>
                </a:lnTo>
                <a:lnTo>
                  <a:pt x="7824" y="30873"/>
                </a:lnTo>
                <a:lnTo>
                  <a:pt x="9304" y="30168"/>
                </a:lnTo>
                <a:lnTo>
                  <a:pt x="10784" y="29322"/>
                </a:lnTo>
                <a:lnTo>
                  <a:pt x="12124" y="28336"/>
                </a:lnTo>
                <a:lnTo>
                  <a:pt x="13392" y="27278"/>
                </a:lnTo>
                <a:lnTo>
                  <a:pt x="14661" y="26151"/>
                </a:lnTo>
                <a:lnTo>
                  <a:pt x="13956" y="28265"/>
                </a:lnTo>
                <a:lnTo>
                  <a:pt x="13322" y="30450"/>
                </a:lnTo>
                <a:lnTo>
                  <a:pt x="12899" y="31507"/>
                </a:lnTo>
                <a:lnTo>
                  <a:pt x="12476" y="32565"/>
                </a:lnTo>
                <a:lnTo>
                  <a:pt x="12053" y="33551"/>
                </a:lnTo>
                <a:lnTo>
                  <a:pt x="11489" y="34468"/>
                </a:lnTo>
                <a:lnTo>
                  <a:pt x="11137" y="35032"/>
                </a:lnTo>
                <a:lnTo>
                  <a:pt x="10714" y="35455"/>
                </a:lnTo>
                <a:lnTo>
                  <a:pt x="10221" y="35877"/>
                </a:lnTo>
                <a:lnTo>
                  <a:pt x="9727" y="36159"/>
                </a:lnTo>
                <a:lnTo>
                  <a:pt x="8740" y="36864"/>
                </a:lnTo>
                <a:lnTo>
                  <a:pt x="8247" y="37287"/>
                </a:lnTo>
                <a:lnTo>
                  <a:pt x="7683" y="37781"/>
                </a:lnTo>
                <a:lnTo>
                  <a:pt x="7331" y="38133"/>
                </a:lnTo>
                <a:lnTo>
                  <a:pt x="6978" y="38697"/>
                </a:lnTo>
                <a:lnTo>
                  <a:pt x="6133" y="40107"/>
                </a:lnTo>
                <a:lnTo>
                  <a:pt x="5216" y="41798"/>
                </a:lnTo>
                <a:lnTo>
                  <a:pt x="4864" y="42644"/>
                </a:lnTo>
                <a:lnTo>
                  <a:pt x="4511" y="43490"/>
                </a:lnTo>
                <a:lnTo>
                  <a:pt x="4300" y="44336"/>
                </a:lnTo>
                <a:lnTo>
                  <a:pt x="4159" y="45111"/>
                </a:lnTo>
                <a:lnTo>
                  <a:pt x="4159" y="45816"/>
                </a:lnTo>
                <a:lnTo>
                  <a:pt x="4159" y="46098"/>
                </a:lnTo>
                <a:lnTo>
                  <a:pt x="4229" y="46380"/>
                </a:lnTo>
                <a:lnTo>
                  <a:pt x="4370" y="46591"/>
                </a:lnTo>
                <a:lnTo>
                  <a:pt x="4511" y="46803"/>
                </a:lnTo>
                <a:lnTo>
                  <a:pt x="4723" y="46944"/>
                </a:lnTo>
                <a:lnTo>
                  <a:pt x="4934" y="47084"/>
                </a:lnTo>
                <a:lnTo>
                  <a:pt x="5216" y="47155"/>
                </a:lnTo>
                <a:lnTo>
                  <a:pt x="5992" y="47155"/>
                </a:lnTo>
                <a:lnTo>
                  <a:pt x="6414" y="47014"/>
                </a:lnTo>
                <a:lnTo>
                  <a:pt x="7049" y="46803"/>
                </a:lnTo>
                <a:lnTo>
                  <a:pt x="7683" y="46521"/>
                </a:lnTo>
                <a:lnTo>
                  <a:pt x="8388" y="46168"/>
                </a:lnTo>
                <a:lnTo>
                  <a:pt x="9093" y="45745"/>
                </a:lnTo>
                <a:lnTo>
                  <a:pt x="9798" y="45252"/>
                </a:lnTo>
                <a:lnTo>
                  <a:pt x="10432" y="44688"/>
                </a:lnTo>
                <a:lnTo>
                  <a:pt x="11066" y="44124"/>
                </a:lnTo>
                <a:lnTo>
                  <a:pt x="11630" y="43490"/>
                </a:lnTo>
                <a:lnTo>
                  <a:pt x="12194" y="42855"/>
                </a:lnTo>
                <a:lnTo>
                  <a:pt x="12687" y="42151"/>
                </a:lnTo>
                <a:lnTo>
                  <a:pt x="13040" y="41446"/>
                </a:lnTo>
                <a:lnTo>
                  <a:pt x="13392" y="40741"/>
                </a:lnTo>
                <a:lnTo>
                  <a:pt x="13604" y="40036"/>
                </a:lnTo>
                <a:lnTo>
                  <a:pt x="13674" y="39261"/>
                </a:lnTo>
                <a:lnTo>
                  <a:pt x="13674" y="38556"/>
                </a:lnTo>
                <a:lnTo>
                  <a:pt x="13533" y="37851"/>
                </a:lnTo>
                <a:lnTo>
                  <a:pt x="13392" y="37640"/>
                </a:lnTo>
                <a:lnTo>
                  <a:pt x="13181" y="37358"/>
                </a:lnTo>
                <a:lnTo>
                  <a:pt x="12758" y="36794"/>
                </a:lnTo>
                <a:lnTo>
                  <a:pt x="12335" y="36300"/>
                </a:lnTo>
                <a:lnTo>
                  <a:pt x="12194" y="36018"/>
                </a:lnTo>
                <a:lnTo>
                  <a:pt x="12124" y="35807"/>
                </a:lnTo>
                <a:lnTo>
                  <a:pt x="12194" y="35455"/>
                </a:lnTo>
                <a:lnTo>
                  <a:pt x="12335" y="34961"/>
                </a:lnTo>
                <a:lnTo>
                  <a:pt x="12828" y="33763"/>
                </a:lnTo>
                <a:lnTo>
                  <a:pt x="13815" y="31719"/>
                </a:lnTo>
                <a:lnTo>
                  <a:pt x="14591" y="29675"/>
                </a:lnTo>
                <a:lnTo>
                  <a:pt x="15295" y="27560"/>
                </a:lnTo>
                <a:lnTo>
                  <a:pt x="16000" y="25516"/>
                </a:lnTo>
                <a:lnTo>
                  <a:pt x="16635" y="23402"/>
                </a:lnTo>
                <a:lnTo>
                  <a:pt x="16635" y="24177"/>
                </a:lnTo>
                <a:lnTo>
                  <a:pt x="16705" y="24952"/>
                </a:lnTo>
                <a:lnTo>
                  <a:pt x="16846" y="25728"/>
                </a:lnTo>
                <a:lnTo>
                  <a:pt x="16987" y="26503"/>
                </a:lnTo>
                <a:lnTo>
                  <a:pt x="17198" y="27208"/>
                </a:lnTo>
                <a:lnTo>
                  <a:pt x="17480" y="27983"/>
                </a:lnTo>
                <a:lnTo>
                  <a:pt x="17762" y="28688"/>
                </a:lnTo>
                <a:lnTo>
                  <a:pt x="18115" y="29393"/>
                </a:lnTo>
                <a:lnTo>
                  <a:pt x="18538" y="30027"/>
                </a:lnTo>
                <a:lnTo>
                  <a:pt x="18961" y="30662"/>
                </a:lnTo>
                <a:lnTo>
                  <a:pt x="19454" y="31296"/>
                </a:lnTo>
                <a:lnTo>
                  <a:pt x="20018" y="31860"/>
                </a:lnTo>
                <a:lnTo>
                  <a:pt x="20582" y="32353"/>
                </a:lnTo>
                <a:lnTo>
                  <a:pt x="21216" y="32847"/>
                </a:lnTo>
                <a:lnTo>
                  <a:pt x="21850" y="33270"/>
                </a:lnTo>
                <a:lnTo>
                  <a:pt x="22555" y="33622"/>
                </a:lnTo>
                <a:lnTo>
                  <a:pt x="23049" y="33904"/>
                </a:lnTo>
                <a:lnTo>
                  <a:pt x="23612" y="34045"/>
                </a:lnTo>
                <a:lnTo>
                  <a:pt x="23894" y="34115"/>
                </a:lnTo>
                <a:lnTo>
                  <a:pt x="24106" y="34115"/>
                </a:lnTo>
                <a:lnTo>
                  <a:pt x="24317" y="34045"/>
                </a:lnTo>
                <a:lnTo>
                  <a:pt x="24458" y="33833"/>
                </a:lnTo>
                <a:lnTo>
                  <a:pt x="24458" y="33692"/>
                </a:lnTo>
                <a:lnTo>
                  <a:pt x="24458" y="33411"/>
                </a:lnTo>
                <a:lnTo>
                  <a:pt x="24247" y="32635"/>
                </a:lnTo>
                <a:lnTo>
                  <a:pt x="23965" y="31719"/>
                </a:lnTo>
                <a:lnTo>
                  <a:pt x="23542" y="30591"/>
                </a:lnTo>
                <a:lnTo>
                  <a:pt x="22767" y="28547"/>
                </a:lnTo>
                <a:lnTo>
                  <a:pt x="22203" y="27137"/>
                </a:lnTo>
                <a:lnTo>
                  <a:pt x="21780" y="25798"/>
                </a:lnTo>
                <a:lnTo>
                  <a:pt x="21216" y="24389"/>
                </a:lnTo>
                <a:lnTo>
                  <a:pt x="20652" y="23120"/>
                </a:lnTo>
                <a:lnTo>
                  <a:pt x="19877" y="21851"/>
                </a:lnTo>
                <a:lnTo>
                  <a:pt x="19454" y="21146"/>
                </a:lnTo>
                <a:lnTo>
                  <a:pt x="19102" y="20653"/>
                </a:lnTo>
                <a:lnTo>
                  <a:pt x="18467" y="19878"/>
                </a:lnTo>
                <a:lnTo>
                  <a:pt x="18256" y="19455"/>
                </a:lnTo>
                <a:lnTo>
                  <a:pt x="18115" y="19032"/>
                </a:lnTo>
                <a:lnTo>
                  <a:pt x="18044" y="18468"/>
                </a:lnTo>
                <a:lnTo>
                  <a:pt x="18044" y="17763"/>
                </a:lnTo>
                <a:lnTo>
                  <a:pt x="18185" y="16283"/>
                </a:lnTo>
                <a:lnTo>
                  <a:pt x="18397" y="14732"/>
                </a:lnTo>
                <a:lnTo>
                  <a:pt x="19031" y="11701"/>
                </a:lnTo>
                <a:lnTo>
                  <a:pt x="19595" y="8671"/>
                </a:lnTo>
                <a:lnTo>
                  <a:pt x="19877" y="7120"/>
                </a:lnTo>
                <a:lnTo>
                  <a:pt x="20018" y="5640"/>
                </a:lnTo>
                <a:lnTo>
                  <a:pt x="20370" y="6767"/>
                </a:lnTo>
                <a:lnTo>
                  <a:pt x="20793" y="7825"/>
                </a:lnTo>
                <a:lnTo>
                  <a:pt x="21286" y="8741"/>
                </a:lnTo>
                <a:lnTo>
                  <a:pt x="21921" y="9587"/>
                </a:lnTo>
                <a:lnTo>
                  <a:pt x="22555" y="10433"/>
                </a:lnTo>
                <a:lnTo>
                  <a:pt x="23331" y="11278"/>
                </a:lnTo>
                <a:lnTo>
                  <a:pt x="24811" y="12900"/>
                </a:lnTo>
                <a:lnTo>
                  <a:pt x="25868" y="14239"/>
                </a:lnTo>
                <a:lnTo>
                  <a:pt x="26432" y="14944"/>
                </a:lnTo>
                <a:lnTo>
                  <a:pt x="27066" y="15507"/>
                </a:lnTo>
                <a:lnTo>
                  <a:pt x="27348" y="15789"/>
                </a:lnTo>
                <a:lnTo>
                  <a:pt x="27701" y="15930"/>
                </a:lnTo>
                <a:lnTo>
                  <a:pt x="27982" y="16001"/>
                </a:lnTo>
                <a:lnTo>
                  <a:pt x="28194" y="15930"/>
                </a:lnTo>
                <a:lnTo>
                  <a:pt x="28476" y="15860"/>
                </a:lnTo>
                <a:lnTo>
                  <a:pt x="28687" y="15578"/>
                </a:lnTo>
                <a:lnTo>
                  <a:pt x="28899" y="15226"/>
                </a:lnTo>
                <a:lnTo>
                  <a:pt x="29110" y="14662"/>
                </a:lnTo>
                <a:lnTo>
                  <a:pt x="29181" y="14168"/>
                </a:lnTo>
                <a:lnTo>
                  <a:pt x="29251" y="13675"/>
                </a:lnTo>
                <a:lnTo>
                  <a:pt x="29251" y="13111"/>
                </a:lnTo>
                <a:lnTo>
                  <a:pt x="29181" y="12477"/>
                </a:lnTo>
                <a:lnTo>
                  <a:pt x="28969" y="11278"/>
                </a:lnTo>
                <a:lnTo>
                  <a:pt x="28617" y="10080"/>
                </a:lnTo>
                <a:lnTo>
                  <a:pt x="28123" y="8811"/>
                </a:lnTo>
                <a:lnTo>
                  <a:pt x="27630" y="7684"/>
                </a:lnTo>
                <a:lnTo>
                  <a:pt x="27066" y="6626"/>
                </a:lnTo>
                <a:lnTo>
                  <a:pt x="26573" y="5781"/>
                </a:lnTo>
                <a:lnTo>
                  <a:pt x="26150" y="5217"/>
                </a:lnTo>
                <a:lnTo>
                  <a:pt x="25516" y="4512"/>
                </a:lnTo>
                <a:lnTo>
                  <a:pt x="24670" y="3807"/>
                </a:lnTo>
                <a:lnTo>
                  <a:pt x="23753" y="3102"/>
                </a:lnTo>
                <a:lnTo>
                  <a:pt x="22767" y="2538"/>
                </a:lnTo>
                <a:lnTo>
                  <a:pt x="22273" y="2256"/>
                </a:lnTo>
                <a:lnTo>
                  <a:pt x="21780" y="2115"/>
                </a:lnTo>
                <a:lnTo>
                  <a:pt x="21357" y="2045"/>
                </a:lnTo>
                <a:lnTo>
                  <a:pt x="20934" y="2045"/>
                </a:lnTo>
                <a:lnTo>
                  <a:pt x="20511" y="2186"/>
                </a:lnTo>
                <a:lnTo>
                  <a:pt x="20229" y="2397"/>
                </a:lnTo>
                <a:lnTo>
                  <a:pt x="20088" y="1129"/>
                </a:lnTo>
                <a:lnTo>
                  <a:pt x="199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" name="Google Shape;5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68150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3300" y="0"/>
            <a:ext cx="24107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1039100" y="1732675"/>
            <a:ext cx="2190000" cy="266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⬩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3445014" y="1732675"/>
            <a:ext cx="2190000" cy="266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⬩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3"/>
          </p:nvPr>
        </p:nvSpPr>
        <p:spPr>
          <a:xfrm>
            <a:off x="5850929" y="1732675"/>
            <a:ext cx="2190000" cy="266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⬩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292736"/>
            <a:ext cx="2377614" cy="185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1566" y="0"/>
            <a:ext cx="1732434" cy="244598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/>
          <p:nvPr/>
        </p:nvSpPr>
        <p:spPr>
          <a:xfrm rot="5400000">
            <a:off x="883569" y="579698"/>
            <a:ext cx="358410" cy="577767"/>
          </a:xfrm>
          <a:custGeom>
            <a:avLst/>
            <a:gdLst/>
            <a:ahLst/>
            <a:cxnLst/>
            <a:rect l="l" t="t" r="r" b="b"/>
            <a:pathLst>
              <a:path w="29252" h="47155" extrusionOk="0">
                <a:moveTo>
                  <a:pt x="17692" y="8600"/>
                </a:moveTo>
                <a:lnTo>
                  <a:pt x="14872" y="9305"/>
                </a:lnTo>
                <a:lnTo>
                  <a:pt x="11771" y="10080"/>
                </a:lnTo>
                <a:lnTo>
                  <a:pt x="8811" y="10856"/>
                </a:lnTo>
                <a:lnTo>
                  <a:pt x="7542" y="11278"/>
                </a:lnTo>
                <a:lnTo>
                  <a:pt x="6485" y="11631"/>
                </a:lnTo>
                <a:lnTo>
                  <a:pt x="9234" y="10503"/>
                </a:lnTo>
                <a:lnTo>
                  <a:pt x="10573" y="10010"/>
                </a:lnTo>
                <a:lnTo>
                  <a:pt x="11983" y="9587"/>
                </a:lnTo>
                <a:lnTo>
                  <a:pt x="13392" y="9164"/>
                </a:lnTo>
                <a:lnTo>
                  <a:pt x="14802" y="8882"/>
                </a:lnTo>
                <a:lnTo>
                  <a:pt x="16282" y="8671"/>
                </a:lnTo>
                <a:lnTo>
                  <a:pt x="17692" y="8600"/>
                </a:lnTo>
                <a:close/>
                <a:moveTo>
                  <a:pt x="20652" y="3102"/>
                </a:moveTo>
                <a:lnTo>
                  <a:pt x="20934" y="3173"/>
                </a:lnTo>
                <a:lnTo>
                  <a:pt x="21709" y="3455"/>
                </a:lnTo>
                <a:lnTo>
                  <a:pt x="22414" y="3807"/>
                </a:lnTo>
                <a:lnTo>
                  <a:pt x="23049" y="4160"/>
                </a:lnTo>
                <a:lnTo>
                  <a:pt x="23683" y="4582"/>
                </a:lnTo>
                <a:lnTo>
                  <a:pt x="24247" y="5076"/>
                </a:lnTo>
                <a:lnTo>
                  <a:pt x="24740" y="5569"/>
                </a:lnTo>
                <a:lnTo>
                  <a:pt x="25234" y="6133"/>
                </a:lnTo>
                <a:lnTo>
                  <a:pt x="25656" y="6697"/>
                </a:lnTo>
                <a:lnTo>
                  <a:pt x="26079" y="7331"/>
                </a:lnTo>
                <a:lnTo>
                  <a:pt x="26432" y="7966"/>
                </a:lnTo>
                <a:lnTo>
                  <a:pt x="26714" y="8671"/>
                </a:lnTo>
                <a:lnTo>
                  <a:pt x="26996" y="9305"/>
                </a:lnTo>
                <a:lnTo>
                  <a:pt x="27278" y="10080"/>
                </a:lnTo>
                <a:lnTo>
                  <a:pt x="27489" y="10856"/>
                </a:lnTo>
                <a:lnTo>
                  <a:pt x="27771" y="12406"/>
                </a:lnTo>
                <a:lnTo>
                  <a:pt x="27348" y="11631"/>
                </a:lnTo>
                <a:lnTo>
                  <a:pt x="26996" y="10856"/>
                </a:lnTo>
                <a:lnTo>
                  <a:pt x="26502" y="10151"/>
                </a:lnTo>
                <a:lnTo>
                  <a:pt x="26009" y="9516"/>
                </a:lnTo>
                <a:lnTo>
                  <a:pt x="25022" y="8177"/>
                </a:lnTo>
                <a:lnTo>
                  <a:pt x="23894" y="6908"/>
                </a:lnTo>
                <a:lnTo>
                  <a:pt x="22837" y="5851"/>
                </a:lnTo>
                <a:lnTo>
                  <a:pt x="21850" y="4723"/>
                </a:lnTo>
                <a:lnTo>
                  <a:pt x="21427" y="4300"/>
                </a:lnTo>
                <a:lnTo>
                  <a:pt x="20864" y="3666"/>
                </a:lnTo>
                <a:lnTo>
                  <a:pt x="20652" y="3384"/>
                </a:lnTo>
                <a:lnTo>
                  <a:pt x="20511" y="3173"/>
                </a:lnTo>
                <a:lnTo>
                  <a:pt x="20582" y="3102"/>
                </a:lnTo>
                <a:close/>
                <a:moveTo>
                  <a:pt x="18185" y="9516"/>
                </a:moveTo>
                <a:lnTo>
                  <a:pt x="17480" y="10151"/>
                </a:lnTo>
                <a:lnTo>
                  <a:pt x="16776" y="10715"/>
                </a:lnTo>
                <a:lnTo>
                  <a:pt x="15930" y="11208"/>
                </a:lnTo>
                <a:lnTo>
                  <a:pt x="15084" y="11560"/>
                </a:lnTo>
                <a:lnTo>
                  <a:pt x="14238" y="11913"/>
                </a:lnTo>
                <a:lnTo>
                  <a:pt x="13322" y="12124"/>
                </a:lnTo>
                <a:lnTo>
                  <a:pt x="12406" y="12336"/>
                </a:lnTo>
                <a:lnTo>
                  <a:pt x="11489" y="12477"/>
                </a:lnTo>
                <a:lnTo>
                  <a:pt x="9586" y="12688"/>
                </a:lnTo>
                <a:lnTo>
                  <a:pt x="7754" y="12759"/>
                </a:lnTo>
                <a:lnTo>
                  <a:pt x="5851" y="12759"/>
                </a:lnTo>
                <a:lnTo>
                  <a:pt x="4018" y="12829"/>
                </a:lnTo>
                <a:lnTo>
                  <a:pt x="4582" y="12547"/>
                </a:lnTo>
                <a:lnTo>
                  <a:pt x="5287" y="12336"/>
                </a:lnTo>
                <a:lnTo>
                  <a:pt x="6062" y="12195"/>
                </a:lnTo>
                <a:lnTo>
                  <a:pt x="6978" y="12054"/>
                </a:lnTo>
                <a:lnTo>
                  <a:pt x="8670" y="11913"/>
                </a:lnTo>
                <a:lnTo>
                  <a:pt x="9445" y="11842"/>
                </a:lnTo>
                <a:lnTo>
                  <a:pt x="10150" y="11701"/>
                </a:lnTo>
                <a:lnTo>
                  <a:pt x="12124" y="11278"/>
                </a:lnTo>
                <a:lnTo>
                  <a:pt x="14168" y="10715"/>
                </a:lnTo>
                <a:lnTo>
                  <a:pt x="16212" y="10151"/>
                </a:lnTo>
                <a:lnTo>
                  <a:pt x="18185" y="9516"/>
                </a:lnTo>
                <a:close/>
                <a:moveTo>
                  <a:pt x="20511" y="3948"/>
                </a:moveTo>
                <a:lnTo>
                  <a:pt x="20864" y="4512"/>
                </a:lnTo>
                <a:lnTo>
                  <a:pt x="21216" y="5146"/>
                </a:lnTo>
                <a:lnTo>
                  <a:pt x="22062" y="6204"/>
                </a:lnTo>
                <a:lnTo>
                  <a:pt x="23824" y="8248"/>
                </a:lnTo>
                <a:lnTo>
                  <a:pt x="24881" y="9587"/>
                </a:lnTo>
                <a:lnTo>
                  <a:pt x="25797" y="10996"/>
                </a:lnTo>
                <a:lnTo>
                  <a:pt x="26220" y="11701"/>
                </a:lnTo>
                <a:lnTo>
                  <a:pt x="26573" y="12477"/>
                </a:lnTo>
                <a:lnTo>
                  <a:pt x="26925" y="13252"/>
                </a:lnTo>
                <a:lnTo>
                  <a:pt x="27207" y="14027"/>
                </a:lnTo>
                <a:lnTo>
                  <a:pt x="25022" y="11701"/>
                </a:lnTo>
                <a:lnTo>
                  <a:pt x="24035" y="10574"/>
                </a:lnTo>
                <a:lnTo>
                  <a:pt x="23119" y="9375"/>
                </a:lnTo>
                <a:lnTo>
                  <a:pt x="22344" y="8177"/>
                </a:lnTo>
                <a:lnTo>
                  <a:pt x="21568" y="6908"/>
                </a:lnTo>
                <a:lnTo>
                  <a:pt x="21286" y="6204"/>
                </a:lnTo>
                <a:lnTo>
                  <a:pt x="21005" y="5499"/>
                </a:lnTo>
                <a:lnTo>
                  <a:pt x="20723" y="4723"/>
                </a:lnTo>
                <a:lnTo>
                  <a:pt x="20511" y="3948"/>
                </a:lnTo>
                <a:close/>
                <a:moveTo>
                  <a:pt x="12194" y="25657"/>
                </a:moveTo>
                <a:lnTo>
                  <a:pt x="9375" y="26855"/>
                </a:lnTo>
                <a:lnTo>
                  <a:pt x="6485" y="28195"/>
                </a:lnTo>
                <a:lnTo>
                  <a:pt x="4441" y="29181"/>
                </a:lnTo>
                <a:lnTo>
                  <a:pt x="2467" y="30098"/>
                </a:lnTo>
                <a:lnTo>
                  <a:pt x="3525" y="29252"/>
                </a:lnTo>
                <a:lnTo>
                  <a:pt x="4582" y="28406"/>
                </a:lnTo>
                <a:lnTo>
                  <a:pt x="5780" y="27701"/>
                </a:lnTo>
                <a:lnTo>
                  <a:pt x="6978" y="26996"/>
                </a:lnTo>
                <a:lnTo>
                  <a:pt x="8177" y="26503"/>
                </a:lnTo>
                <a:lnTo>
                  <a:pt x="9516" y="26080"/>
                </a:lnTo>
                <a:lnTo>
                  <a:pt x="10855" y="25798"/>
                </a:lnTo>
                <a:lnTo>
                  <a:pt x="12194" y="25657"/>
                </a:lnTo>
                <a:close/>
                <a:moveTo>
                  <a:pt x="12194" y="26855"/>
                </a:moveTo>
                <a:lnTo>
                  <a:pt x="11207" y="27701"/>
                </a:lnTo>
                <a:lnTo>
                  <a:pt x="10221" y="28477"/>
                </a:lnTo>
                <a:lnTo>
                  <a:pt x="9234" y="29181"/>
                </a:lnTo>
                <a:lnTo>
                  <a:pt x="8106" y="29816"/>
                </a:lnTo>
                <a:lnTo>
                  <a:pt x="7260" y="30239"/>
                </a:lnTo>
                <a:lnTo>
                  <a:pt x="6414" y="30591"/>
                </a:lnTo>
                <a:lnTo>
                  <a:pt x="5498" y="30873"/>
                </a:lnTo>
                <a:lnTo>
                  <a:pt x="4582" y="31155"/>
                </a:lnTo>
                <a:lnTo>
                  <a:pt x="3666" y="31296"/>
                </a:lnTo>
                <a:lnTo>
                  <a:pt x="2679" y="31437"/>
                </a:lnTo>
                <a:lnTo>
                  <a:pt x="1763" y="31578"/>
                </a:lnTo>
                <a:lnTo>
                  <a:pt x="846" y="31578"/>
                </a:lnTo>
                <a:lnTo>
                  <a:pt x="1269" y="31296"/>
                </a:lnTo>
                <a:lnTo>
                  <a:pt x="1833" y="31014"/>
                </a:lnTo>
                <a:lnTo>
                  <a:pt x="3172" y="30521"/>
                </a:lnTo>
                <a:lnTo>
                  <a:pt x="4652" y="30027"/>
                </a:lnTo>
                <a:lnTo>
                  <a:pt x="5780" y="29675"/>
                </a:lnTo>
                <a:lnTo>
                  <a:pt x="9022" y="28265"/>
                </a:lnTo>
                <a:lnTo>
                  <a:pt x="12194" y="26855"/>
                </a:lnTo>
                <a:close/>
                <a:moveTo>
                  <a:pt x="17762" y="20300"/>
                </a:moveTo>
                <a:lnTo>
                  <a:pt x="18608" y="21851"/>
                </a:lnTo>
                <a:lnTo>
                  <a:pt x="19383" y="23402"/>
                </a:lnTo>
                <a:lnTo>
                  <a:pt x="20018" y="25023"/>
                </a:lnTo>
                <a:lnTo>
                  <a:pt x="20652" y="26644"/>
                </a:lnTo>
                <a:lnTo>
                  <a:pt x="21780" y="29886"/>
                </a:lnTo>
                <a:lnTo>
                  <a:pt x="22485" y="31507"/>
                </a:lnTo>
                <a:lnTo>
                  <a:pt x="23190" y="33129"/>
                </a:lnTo>
                <a:lnTo>
                  <a:pt x="22414" y="32565"/>
                </a:lnTo>
                <a:lnTo>
                  <a:pt x="21639" y="31930"/>
                </a:lnTo>
                <a:lnTo>
                  <a:pt x="21005" y="31296"/>
                </a:lnTo>
                <a:lnTo>
                  <a:pt x="20370" y="30662"/>
                </a:lnTo>
                <a:lnTo>
                  <a:pt x="19806" y="29957"/>
                </a:lnTo>
                <a:lnTo>
                  <a:pt x="19313" y="29322"/>
                </a:lnTo>
                <a:lnTo>
                  <a:pt x="18890" y="28547"/>
                </a:lnTo>
                <a:lnTo>
                  <a:pt x="18467" y="27842"/>
                </a:lnTo>
                <a:lnTo>
                  <a:pt x="18115" y="26996"/>
                </a:lnTo>
                <a:lnTo>
                  <a:pt x="17833" y="26221"/>
                </a:lnTo>
                <a:lnTo>
                  <a:pt x="17621" y="25375"/>
                </a:lnTo>
                <a:lnTo>
                  <a:pt x="17480" y="24529"/>
                </a:lnTo>
                <a:lnTo>
                  <a:pt x="17410" y="23613"/>
                </a:lnTo>
                <a:lnTo>
                  <a:pt x="17339" y="22697"/>
                </a:lnTo>
                <a:lnTo>
                  <a:pt x="17339" y="21710"/>
                </a:lnTo>
                <a:lnTo>
                  <a:pt x="17480" y="20723"/>
                </a:lnTo>
                <a:lnTo>
                  <a:pt x="17480" y="21569"/>
                </a:lnTo>
                <a:lnTo>
                  <a:pt x="17480" y="22415"/>
                </a:lnTo>
                <a:lnTo>
                  <a:pt x="17551" y="23190"/>
                </a:lnTo>
                <a:lnTo>
                  <a:pt x="17692" y="24036"/>
                </a:lnTo>
                <a:lnTo>
                  <a:pt x="18115" y="25587"/>
                </a:lnTo>
                <a:lnTo>
                  <a:pt x="18608" y="27137"/>
                </a:lnTo>
                <a:lnTo>
                  <a:pt x="19172" y="28618"/>
                </a:lnTo>
                <a:lnTo>
                  <a:pt x="19524" y="29393"/>
                </a:lnTo>
                <a:lnTo>
                  <a:pt x="19736" y="29675"/>
                </a:lnTo>
                <a:lnTo>
                  <a:pt x="19877" y="29745"/>
                </a:lnTo>
                <a:lnTo>
                  <a:pt x="20159" y="29816"/>
                </a:lnTo>
                <a:lnTo>
                  <a:pt x="20511" y="29886"/>
                </a:lnTo>
                <a:lnTo>
                  <a:pt x="20652" y="29886"/>
                </a:lnTo>
                <a:lnTo>
                  <a:pt x="20723" y="29745"/>
                </a:lnTo>
                <a:lnTo>
                  <a:pt x="20793" y="29604"/>
                </a:lnTo>
                <a:lnTo>
                  <a:pt x="20723" y="29393"/>
                </a:lnTo>
                <a:lnTo>
                  <a:pt x="19806" y="27137"/>
                </a:lnTo>
                <a:lnTo>
                  <a:pt x="19031" y="24882"/>
                </a:lnTo>
                <a:lnTo>
                  <a:pt x="18397" y="22626"/>
                </a:lnTo>
                <a:lnTo>
                  <a:pt x="17762" y="20300"/>
                </a:lnTo>
                <a:close/>
                <a:moveTo>
                  <a:pt x="10503" y="36723"/>
                </a:moveTo>
                <a:lnTo>
                  <a:pt x="10080" y="37569"/>
                </a:lnTo>
                <a:lnTo>
                  <a:pt x="9516" y="38697"/>
                </a:lnTo>
                <a:lnTo>
                  <a:pt x="9304" y="39261"/>
                </a:lnTo>
                <a:lnTo>
                  <a:pt x="9163" y="39825"/>
                </a:lnTo>
                <a:lnTo>
                  <a:pt x="9093" y="40036"/>
                </a:lnTo>
                <a:lnTo>
                  <a:pt x="9163" y="40248"/>
                </a:lnTo>
                <a:lnTo>
                  <a:pt x="9234" y="40388"/>
                </a:lnTo>
                <a:lnTo>
                  <a:pt x="9304" y="40529"/>
                </a:lnTo>
                <a:lnTo>
                  <a:pt x="9516" y="40600"/>
                </a:lnTo>
                <a:lnTo>
                  <a:pt x="9657" y="40529"/>
                </a:lnTo>
                <a:lnTo>
                  <a:pt x="9868" y="40459"/>
                </a:lnTo>
                <a:lnTo>
                  <a:pt x="10009" y="40248"/>
                </a:lnTo>
                <a:lnTo>
                  <a:pt x="10362" y="39754"/>
                </a:lnTo>
                <a:lnTo>
                  <a:pt x="10714" y="39120"/>
                </a:lnTo>
                <a:lnTo>
                  <a:pt x="11278" y="37851"/>
                </a:lnTo>
                <a:lnTo>
                  <a:pt x="11630" y="37005"/>
                </a:lnTo>
                <a:lnTo>
                  <a:pt x="12053" y="37569"/>
                </a:lnTo>
                <a:lnTo>
                  <a:pt x="12406" y="38274"/>
                </a:lnTo>
                <a:lnTo>
                  <a:pt x="12547" y="38626"/>
                </a:lnTo>
                <a:lnTo>
                  <a:pt x="12617" y="38979"/>
                </a:lnTo>
                <a:lnTo>
                  <a:pt x="12617" y="39331"/>
                </a:lnTo>
                <a:lnTo>
                  <a:pt x="12617" y="39684"/>
                </a:lnTo>
                <a:lnTo>
                  <a:pt x="12476" y="40248"/>
                </a:lnTo>
                <a:lnTo>
                  <a:pt x="12265" y="40741"/>
                </a:lnTo>
                <a:lnTo>
                  <a:pt x="11983" y="41305"/>
                </a:lnTo>
                <a:lnTo>
                  <a:pt x="11630" y="41869"/>
                </a:lnTo>
                <a:lnTo>
                  <a:pt x="11207" y="42433"/>
                </a:lnTo>
                <a:lnTo>
                  <a:pt x="10714" y="42996"/>
                </a:lnTo>
                <a:lnTo>
                  <a:pt x="9657" y="44054"/>
                </a:lnTo>
                <a:lnTo>
                  <a:pt x="8458" y="45040"/>
                </a:lnTo>
                <a:lnTo>
                  <a:pt x="7824" y="45463"/>
                </a:lnTo>
                <a:lnTo>
                  <a:pt x="7260" y="45816"/>
                </a:lnTo>
                <a:lnTo>
                  <a:pt x="6626" y="46098"/>
                </a:lnTo>
                <a:lnTo>
                  <a:pt x="6062" y="46380"/>
                </a:lnTo>
                <a:lnTo>
                  <a:pt x="5498" y="46521"/>
                </a:lnTo>
                <a:lnTo>
                  <a:pt x="5005" y="46591"/>
                </a:lnTo>
                <a:lnTo>
                  <a:pt x="5287" y="45181"/>
                </a:lnTo>
                <a:lnTo>
                  <a:pt x="5639" y="43772"/>
                </a:lnTo>
                <a:lnTo>
                  <a:pt x="6062" y="42292"/>
                </a:lnTo>
                <a:lnTo>
                  <a:pt x="6626" y="40952"/>
                </a:lnTo>
                <a:lnTo>
                  <a:pt x="6978" y="40248"/>
                </a:lnTo>
                <a:lnTo>
                  <a:pt x="7331" y="39613"/>
                </a:lnTo>
                <a:lnTo>
                  <a:pt x="7754" y="39049"/>
                </a:lnTo>
                <a:lnTo>
                  <a:pt x="8177" y="38485"/>
                </a:lnTo>
                <a:lnTo>
                  <a:pt x="8670" y="37992"/>
                </a:lnTo>
                <a:lnTo>
                  <a:pt x="9234" y="37499"/>
                </a:lnTo>
                <a:lnTo>
                  <a:pt x="9868" y="37076"/>
                </a:lnTo>
                <a:lnTo>
                  <a:pt x="10503" y="36723"/>
                </a:lnTo>
                <a:close/>
                <a:moveTo>
                  <a:pt x="19947" y="1"/>
                </a:moveTo>
                <a:lnTo>
                  <a:pt x="19877" y="706"/>
                </a:lnTo>
                <a:lnTo>
                  <a:pt x="19806" y="1552"/>
                </a:lnTo>
                <a:lnTo>
                  <a:pt x="19665" y="3455"/>
                </a:lnTo>
                <a:lnTo>
                  <a:pt x="19595" y="4441"/>
                </a:lnTo>
                <a:lnTo>
                  <a:pt x="19454" y="5358"/>
                </a:lnTo>
                <a:lnTo>
                  <a:pt x="19242" y="6133"/>
                </a:lnTo>
                <a:lnTo>
                  <a:pt x="19102" y="6485"/>
                </a:lnTo>
                <a:lnTo>
                  <a:pt x="18961" y="6767"/>
                </a:lnTo>
                <a:lnTo>
                  <a:pt x="18679" y="7120"/>
                </a:lnTo>
                <a:lnTo>
                  <a:pt x="18397" y="7331"/>
                </a:lnTo>
                <a:lnTo>
                  <a:pt x="18115" y="7472"/>
                </a:lnTo>
                <a:lnTo>
                  <a:pt x="17833" y="7543"/>
                </a:lnTo>
                <a:lnTo>
                  <a:pt x="16071" y="7543"/>
                </a:lnTo>
                <a:lnTo>
                  <a:pt x="15225" y="7613"/>
                </a:lnTo>
                <a:lnTo>
                  <a:pt x="14379" y="7754"/>
                </a:lnTo>
                <a:lnTo>
                  <a:pt x="12687" y="8177"/>
                </a:lnTo>
                <a:lnTo>
                  <a:pt x="10362" y="8882"/>
                </a:lnTo>
                <a:lnTo>
                  <a:pt x="8881" y="9305"/>
                </a:lnTo>
                <a:lnTo>
                  <a:pt x="7472" y="9869"/>
                </a:lnTo>
                <a:lnTo>
                  <a:pt x="6062" y="10503"/>
                </a:lnTo>
                <a:lnTo>
                  <a:pt x="5357" y="10856"/>
                </a:lnTo>
                <a:lnTo>
                  <a:pt x="4793" y="11208"/>
                </a:lnTo>
                <a:lnTo>
                  <a:pt x="4229" y="11631"/>
                </a:lnTo>
                <a:lnTo>
                  <a:pt x="3736" y="12054"/>
                </a:lnTo>
                <a:lnTo>
                  <a:pt x="3313" y="12477"/>
                </a:lnTo>
                <a:lnTo>
                  <a:pt x="3031" y="12900"/>
                </a:lnTo>
                <a:lnTo>
                  <a:pt x="2820" y="12970"/>
                </a:lnTo>
                <a:lnTo>
                  <a:pt x="2749" y="13182"/>
                </a:lnTo>
                <a:lnTo>
                  <a:pt x="2820" y="13675"/>
                </a:lnTo>
                <a:lnTo>
                  <a:pt x="3031" y="13604"/>
                </a:lnTo>
                <a:lnTo>
                  <a:pt x="5921" y="13604"/>
                </a:lnTo>
                <a:lnTo>
                  <a:pt x="9586" y="13675"/>
                </a:lnTo>
                <a:lnTo>
                  <a:pt x="10714" y="13604"/>
                </a:lnTo>
                <a:lnTo>
                  <a:pt x="11912" y="13463"/>
                </a:lnTo>
                <a:lnTo>
                  <a:pt x="13110" y="13252"/>
                </a:lnTo>
                <a:lnTo>
                  <a:pt x="14238" y="12970"/>
                </a:lnTo>
                <a:lnTo>
                  <a:pt x="15366" y="12618"/>
                </a:lnTo>
                <a:lnTo>
                  <a:pt x="16494" y="12124"/>
                </a:lnTo>
                <a:lnTo>
                  <a:pt x="17480" y="11490"/>
                </a:lnTo>
                <a:lnTo>
                  <a:pt x="17974" y="11137"/>
                </a:lnTo>
                <a:lnTo>
                  <a:pt x="18397" y="10785"/>
                </a:lnTo>
                <a:lnTo>
                  <a:pt x="17974" y="14098"/>
                </a:lnTo>
                <a:lnTo>
                  <a:pt x="17621" y="16212"/>
                </a:lnTo>
                <a:lnTo>
                  <a:pt x="17269" y="18327"/>
                </a:lnTo>
                <a:lnTo>
                  <a:pt x="16776" y="20441"/>
                </a:lnTo>
                <a:lnTo>
                  <a:pt x="16494" y="21428"/>
                </a:lnTo>
                <a:lnTo>
                  <a:pt x="16212" y="22274"/>
                </a:lnTo>
                <a:lnTo>
                  <a:pt x="15859" y="23120"/>
                </a:lnTo>
                <a:lnTo>
                  <a:pt x="15436" y="23825"/>
                </a:lnTo>
                <a:lnTo>
                  <a:pt x="15013" y="24389"/>
                </a:lnTo>
                <a:lnTo>
                  <a:pt x="14591" y="24811"/>
                </a:lnTo>
                <a:lnTo>
                  <a:pt x="14309" y="24952"/>
                </a:lnTo>
                <a:lnTo>
                  <a:pt x="14027" y="25093"/>
                </a:lnTo>
                <a:lnTo>
                  <a:pt x="13322" y="25234"/>
                </a:lnTo>
                <a:lnTo>
                  <a:pt x="12617" y="25305"/>
                </a:lnTo>
                <a:lnTo>
                  <a:pt x="10150" y="25305"/>
                </a:lnTo>
                <a:lnTo>
                  <a:pt x="9375" y="25375"/>
                </a:lnTo>
                <a:lnTo>
                  <a:pt x="8670" y="25516"/>
                </a:lnTo>
                <a:lnTo>
                  <a:pt x="7824" y="25798"/>
                </a:lnTo>
                <a:lnTo>
                  <a:pt x="6978" y="26151"/>
                </a:lnTo>
                <a:lnTo>
                  <a:pt x="6203" y="26503"/>
                </a:lnTo>
                <a:lnTo>
                  <a:pt x="5428" y="26926"/>
                </a:lnTo>
                <a:lnTo>
                  <a:pt x="4652" y="27349"/>
                </a:lnTo>
                <a:lnTo>
                  <a:pt x="3948" y="27842"/>
                </a:lnTo>
                <a:lnTo>
                  <a:pt x="2538" y="28970"/>
                </a:lnTo>
                <a:lnTo>
                  <a:pt x="1481" y="29816"/>
                </a:lnTo>
                <a:lnTo>
                  <a:pt x="705" y="30521"/>
                </a:lnTo>
                <a:lnTo>
                  <a:pt x="212" y="31085"/>
                </a:lnTo>
                <a:lnTo>
                  <a:pt x="71" y="31366"/>
                </a:lnTo>
                <a:lnTo>
                  <a:pt x="0" y="31507"/>
                </a:lnTo>
                <a:lnTo>
                  <a:pt x="0" y="31648"/>
                </a:lnTo>
                <a:lnTo>
                  <a:pt x="141" y="31789"/>
                </a:lnTo>
                <a:lnTo>
                  <a:pt x="353" y="31930"/>
                </a:lnTo>
                <a:lnTo>
                  <a:pt x="635" y="32001"/>
                </a:lnTo>
                <a:lnTo>
                  <a:pt x="1622" y="32071"/>
                </a:lnTo>
                <a:lnTo>
                  <a:pt x="2961" y="32001"/>
                </a:lnTo>
                <a:lnTo>
                  <a:pt x="3807" y="31930"/>
                </a:lnTo>
                <a:lnTo>
                  <a:pt x="4652" y="31860"/>
                </a:lnTo>
                <a:lnTo>
                  <a:pt x="5498" y="31648"/>
                </a:lnTo>
                <a:lnTo>
                  <a:pt x="6273" y="31437"/>
                </a:lnTo>
                <a:lnTo>
                  <a:pt x="7049" y="31226"/>
                </a:lnTo>
                <a:lnTo>
                  <a:pt x="7824" y="30873"/>
                </a:lnTo>
                <a:lnTo>
                  <a:pt x="9304" y="30168"/>
                </a:lnTo>
                <a:lnTo>
                  <a:pt x="10784" y="29322"/>
                </a:lnTo>
                <a:lnTo>
                  <a:pt x="12124" y="28336"/>
                </a:lnTo>
                <a:lnTo>
                  <a:pt x="13392" y="27278"/>
                </a:lnTo>
                <a:lnTo>
                  <a:pt x="14661" y="26151"/>
                </a:lnTo>
                <a:lnTo>
                  <a:pt x="13956" y="28265"/>
                </a:lnTo>
                <a:lnTo>
                  <a:pt x="13322" y="30450"/>
                </a:lnTo>
                <a:lnTo>
                  <a:pt x="12899" y="31507"/>
                </a:lnTo>
                <a:lnTo>
                  <a:pt x="12476" y="32565"/>
                </a:lnTo>
                <a:lnTo>
                  <a:pt x="12053" y="33551"/>
                </a:lnTo>
                <a:lnTo>
                  <a:pt x="11489" y="34468"/>
                </a:lnTo>
                <a:lnTo>
                  <a:pt x="11137" y="35032"/>
                </a:lnTo>
                <a:lnTo>
                  <a:pt x="10714" y="35455"/>
                </a:lnTo>
                <a:lnTo>
                  <a:pt x="10221" y="35877"/>
                </a:lnTo>
                <a:lnTo>
                  <a:pt x="9727" y="36159"/>
                </a:lnTo>
                <a:lnTo>
                  <a:pt x="8740" y="36864"/>
                </a:lnTo>
                <a:lnTo>
                  <a:pt x="8247" y="37287"/>
                </a:lnTo>
                <a:lnTo>
                  <a:pt x="7683" y="37781"/>
                </a:lnTo>
                <a:lnTo>
                  <a:pt x="7331" y="38133"/>
                </a:lnTo>
                <a:lnTo>
                  <a:pt x="6978" y="38697"/>
                </a:lnTo>
                <a:lnTo>
                  <a:pt x="6133" y="40107"/>
                </a:lnTo>
                <a:lnTo>
                  <a:pt x="5216" y="41798"/>
                </a:lnTo>
                <a:lnTo>
                  <a:pt x="4864" y="42644"/>
                </a:lnTo>
                <a:lnTo>
                  <a:pt x="4511" y="43490"/>
                </a:lnTo>
                <a:lnTo>
                  <a:pt x="4300" y="44336"/>
                </a:lnTo>
                <a:lnTo>
                  <a:pt x="4159" y="45111"/>
                </a:lnTo>
                <a:lnTo>
                  <a:pt x="4159" y="45816"/>
                </a:lnTo>
                <a:lnTo>
                  <a:pt x="4159" y="46098"/>
                </a:lnTo>
                <a:lnTo>
                  <a:pt x="4229" y="46380"/>
                </a:lnTo>
                <a:lnTo>
                  <a:pt x="4370" y="46591"/>
                </a:lnTo>
                <a:lnTo>
                  <a:pt x="4511" y="46803"/>
                </a:lnTo>
                <a:lnTo>
                  <a:pt x="4723" y="46944"/>
                </a:lnTo>
                <a:lnTo>
                  <a:pt x="4934" y="47084"/>
                </a:lnTo>
                <a:lnTo>
                  <a:pt x="5216" y="47155"/>
                </a:lnTo>
                <a:lnTo>
                  <a:pt x="5992" y="47155"/>
                </a:lnTo>
                <a:lnTo>
                  <a:pt x="6414" y="47014"/>
                </a:lnTo>
                <a:lnTo>
                  <a:pt x="7049" y="46803"/>
                </a:lnTo>
                <a:lnTo>
                  <a:pt x="7683" y="46521"/>
                </a:lnTo>
                <a:lnTo>
                  <a:pt x="8388" y="46168"/>
                </a:lnTo>
                <a:lnTo>
                  <a:pt x="9093" y="45745"/>
                </a:lnTo>
                <a:lnTo>
                  <a:pt x="9798" y="45252"/>
                </a:lnTo>
                <a:lnTo>
                  <a:pt x="10432" y="44688"/>
                </a:lnTo>
                <a:lnTo>
                  <a:pt x="11066" y="44124"/>
                </a:lnTo>
                <a:lnTo>
                  <a:pt x="11630" y="43490"/>
                </a:lnTo>
                <a:lnTo>
                  <a:pt x="12194" y="42855"/>
                </a:lnTo>
                <a:lnTo>
                  <a:pt x="12687" y="42151"/>
                </a:lnTo>
                <a:lnTo>
                  <a:pt x="13040" y="41446"/>
                </a:lnTo>
                <a:lnTo>
                  <a:pt x="13392" y="40741"/>
                </a:lnTo>
                <a:lnTo>
                  <a:pt x="13604" y="40036"/>
                </a:lnTo>
                <a:lnTo>
                  <a:pt x="13674" y="39261"/>
                </a:lnTo>
                <a:lnTo>
                  <a:pt x="13674" y="38556"/>
                </a:lnTo>
                <a:lnTo>
                  <a:pt x="13533" y="37851"/>
                </a:lnTo>
                <a:lnTo>
                  <a:pt x="13392" y="37640"/>
                </a:lnTo>
                <a:lnTo>
                  <a:pt x="13181" y="37358"/>
                </a:lnTo>
                <a:lnTo>
                  <a:pt x="12758" y="36794"/>
                </a:lnTo>
                <a:lnTo>
                  <a:pt x="12335" y="36300"/>
                </a:lnTo>
                <a:lnTo>
                  <a:pt x="12194" y="36018"/>
                </a:lnTo>
                <a:lnTo>
                  <a:pt x="12124" y="35807"/>
                </a:lnTo>
                <a:lnTo>
                  <a:pt x="12194" y="35455"/>
                </a:lnTo>
                <a:lnTo>
                  <a:pt x="12335" y="34961"/>
                </a:lnTo>
                <a:lnTo>
                  <a:pt x="12828" y="33763"/>
                </a:lnTo>
                <a:lnTo>
                  <a:pt x="13815" y="31719"/>
                </a:lnTo>
                <a:lnTo>
                  <a:pt x="14591" y="29675"/>
                </a:lnTo>
                <a:lnTo>
                  <a:pt x="15295" y="27560"/>
                </a:lnTo>
                <a:lnTo>
                  <a:pt x="16000" y="25516"/>
                </a:lnTo>
                <a:lnTo>
                  <a:pt x="16635" y="23402"/>
                </a:lnTo>
                <a:lnTo>
                  <a:pt x="16635" y="24177"/>
                </a:lnTo>
                <a:lnTo>
                  <a:pt x="16705" y="24952"/>
                </a:lnTo>
                <a:lnTo>
                  <a:pt x="16846" y="25728"/>
                </a:lnTo>
                <a:lnTo>
                  <a:pt x="16987" y="26503"/>
                </a:lnTo>
                <a:lnTo>
                  <a:pt x="17198" y="27208"/>
                </a:lnTo>
                <a:lnTo>
                  <a:pt x="17480" y="27983"/>
                </a:lnTo>
                <a:lnTo>
                  <a:pt x="17762" y="28688"/>
                </a:lnTo>
                <a:lnTo>
                  <a:pt x="18115" y="29393"/>
                </a:lnTo>
                <a:lnTo>
                  <a:pt x="18538" y="30027"/>
                </a:lnTo>
                <a:lnTo>
                  <a:pt x="18961" y="30662"/>
                </a:lnTo>
                <a:lnTo>
                  <a:pt x="19454" y="31296"/>
                </a:lnTo>
                <a:lnTo>
                  <a:pt x="20018" y="31860"/>
                </a:lnTo>
                <a:lnTo>
                  <a:pt x="20582" y="32353"/>
                </a:lnTo>
                <a:lnTo>
                  <a:pt x="21216" y="32847"/>
                </a:lnTo>
                <a:lnTo>
                  <a:pt x="21850" y="33270"/>
                </a:lnTo>
                <a:lnTo>
                  <a:pt x="22555" y="33622"/>
                </a:lnTo>
                <a:lnTo>
                  <a:pt x="23049" y="33904"/>
                </a:lnTo>
                <a:lnTo>
                  <a:pt x="23612" y="34045"/>
                </a:lnTo>
                <a:lnTo>
                  <a:pt x="23894" y="34115"/>
                </a:lnTo>
                <a:lnTo>
                  <a:pt x="24106" y="34115"/>
                </a:lnTo>
                <a:lnTo>
                  <a:pt x="24317" y="34045"/>
                </a:lnTo>
                <a:lnTo>
                  <a:pt x="24458" y="33833"/>
                </a:lnTo>
                <a:lnTo>
                  <a:pt x="24458" y="33692"/>
                </a:lnTo>
                <a:lnTo>
                  <a:pt x="24458" y="33411"/>
                </a:lnTo>
                <a:lnTo>
                  <a:pt x="24247" y="32635"/>
                </a:lnTo>
                <a:lnTo>
                  <a:pt x="23965" y="31719"/>
                </a:lnTo>
                <a:lnTo>
                  <a:pt x="23542" y="30591"/>
                </a:lnTo>
                <a:lnTo>
                  <a:pt x="22767" y="28547"/>
                </a:lnTo>
                <a:lnTo>
                  <a:pt x="22203" y="27137"/>
                </a:lnTo>
                <a:lnTo>
                  <a:pt x="21780" y="25798"/>
                </a:lnTo>
                <a:lnTo>
                  <a:pt x="21216" y="24389"/>
                </a:lnTo>
                <a:lnTo>
                  <a:pt x="20652" y="23120"/>
                </a:lnTo>
                <a:lnTo>
                  <a:pt x="19877" y="21851"/>
                </a:lnTo>
                <a:lnTo>
                  <a:pt x="19454" y="21146"/>
                </a:lnTo>
                <a:lnTo>
                  <a:pt x="19102" y="20653"/>
                </a:lnTo>
                <a:lnTo>
                  <a:pt x="18467" y="19878"/>
                </a:lnTo>
                <a:lnTo>
                  <a:pt x="18256" y="19455"/>
                </a:lnTo>
                <a:lnTo>
                  <a:pt x="18115" y="19032"/>
                </a:lnTo>
                <a:lnTo>
                  <a:pt x="18044" y="18468"/>
                </a:lnTo>
                <a:lnTo>
                  <a:pt x="18044" y="17763"/>
                </a:lnTo>
                <a:lnTo>
                  <a:pt x="18185" y="16283"/>
                </a:lnTo>
                <a:lnTo>
                  <a:pt x="18397" y="14732"/>
                </a:lnTo>
                <a:lnTo>
                  <a:pt x="19031" y="11701"/>
                </a:lnTo>
                <a:lnTo>
                  <a:pt x="19595" y="8671"/>
                </a:lnTo>
                <a:lnTo>
                  <a:pt x="19877" y="7120"/>
                </a:lnTo>
                <a:lnTo>
                  <a:pt x="20018" y="5640"/>
                </a:lnTo>
                <a:lnTo>
                  <a:pt x="20370" y="6767"/>
                </a:lnTo>
                <a:lnTo>
                  <a:pt x="20793" y="7825"/>
                </a:lnTo>
                <a:lnTo>
                  <a:pt x="21286" y="8741"/>
                </a:lnTo>
                <a:lnTo>
                  <a:pt x="21921" y="9587"/>
                </a:lnTo>
                <a:lnTo>
                  <a:pt x="22555" y="10433"/>
                </a:lnTo>
                <a:lnTo>
                  <a:pt x="23331" y="11278"/>
                </a:lnTo>
                <a:lnTo>
                  <a:pt x="24811" y="12900"/>
                </a:lnTo>
                <a:lnTo>
                  <a:pt x="25868" y="14239"/>
                </a:lnTo>
                <a:lnTo>
                  <a:pt x="26432" y="14944"/>
                </a:lnTo>
                <a:lnTo>
                  <a:pt x="27066" y="15507"/>
                </a:lnTo>
                <a:lnTo>
                  <a:pt x="27348" y="15789"/>
                </a:lnTo>
                <a:lnTo>
                  <a:pt x="27701" y="15930"/>
                </a:lnTo>
                <a:lnTo>
                  <a:pt x="27982" y="16001"/>
                </a:lnTo>
                <a:lnTo>
                  <a:pt x="28194" y="15930"/>
                </a:lnTo>
                <a:lnTo>
                  <a:pt x="28476" y="15860"/>
                </a:lnTo>
                <a:lnTo>
                  <a:pt x="28687" y="15578"/>
                </a:lnTo>
                <a:lnTo>
                  <a:pt x="28899" y="15226"/>
                </a:lnTo>
                <a:lnTo>
                  <a:pt x="29110" y="14662"/>
                </a:lnTo>
                <a:lnTo>
                  <a:pt x="29181" y="14168"/>
                </a:lnTo>
                <a:lnTo>
                  <a:pt x="29251" y="13675"/>
                </a:lnTo>
                <a:lnTo>
                  <a:pt x="29251" y="13111"/>
                </a:lnTo>
                <a:lnTo>
                  <a:pt x="29181" y="12477"/>
                </a:lnTo>
                <a:lnTo>
                  <a:pt x="28969" y="11278"/>
                </a:lnTo>
                <a:lnTo>
                  <a:pt x="28617" y="10080"/>
                </a:lnTo>
                <a:lnTo>
                  <a:pt x="28123" y="8811"/>
                </a:lnTo>
                <a:lnTo>
                  <a:pt x="27630" y="7684"/>
                </a:lnTo>
                <a:lnTo>
                  <a:pt x="27066" y="6626"/>
                </a:lnTo>
                <a:lnTo>
                  <a:pt x="26573" y="5781"/>
                </a:lnTo>
                <a:lnTo>
                  <a:pt x="26150" y="5217"/>
                </a:lnTo>
                <a:lnTo>
                  <a:pt x="25516" y="4512"/>
                </a:lnTo>
                <a:lnTo>
                  <a:pt x="24670" y="3807"/>
                </a:lnTo>
                <a:lnTo>
                  <a:pt x="23753" y="3102"/>
                </a:lnTo>
                <a:lnTo>
                  <a:pt x="22767" y="2538"/>
                </a:lnTo>
                <a:lnTo>
                  <a:pt x="22273" y="2256"/>
                </a:lnTo>
                <a:lnTo>
                  <a:pt x="21780" y="2115"/>
                </a:lnTo>
                <a:lnTo>
                  <a:pt x="21357" y="2045"/>
                </a:lnTo>
                <a:lnTo>
                  <a:pt x="20934" y="2045"/>
                </a:lnTo>
                <a:lnTo>
                  <a:pt x="20511" y="2186"/>
                </a:lnTo>
                <a:lnTo>
                  <a:pt x="20229" y="2397"/>
                </a:lnTo>
                <a:lnTo>
                  <a:pt x="20088" y="1129"/>
                </a:lnTo>
                <a:lnTo>
                  <a:pt x="199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1039100" y="323425"/>
            <a:ext cx="7065900" cy="64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Orchids" type="blank">
  <p:cSld name="BLANK">
    <p:bg>
      <p:bgPr>
        <a:solidFill>
          <a:schemeClr val="accent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74" name="Google Shape;74;p11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sz="36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9100" y="1732675"/>
            <a:ext cx="7065900" cy="24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Light"/>
              <a:buChar char="⬩"/>
              <a:defRPr sz="2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Light"/>
              <a:buChar char="▫"/>
              <a:defRPr sz="2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Light"/>
              <a:buChar char="▫"/>
              <a:defRPr sz="2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Light"/>
              <a:buChar char="●"/>
              <a:defRPr sz="2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Light"/>
              <a:buChar char="○"/>
              <a:defRPr sz="2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Light"/>
              <a:buChar char="■"/>
              <a:defRPr sz="2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Light"/>
              <a:buChar char="●"/>
              <a:defRPr sz="2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Light"/>
              <a:buChar char="○"/>
              <a:defRPr sz="2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Light"/>
              <a:buChar char="■"/>
              <a:defRPr sz="2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60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raosagrotoxicos.org/tag/ministerio-da-sau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ctrTitle"/>
          </p:nvPr>
        </p:nvSpPr>
        <p:spPr>
          <a:xfrm>
            <a:off x="1039100" y="1991825"/>
            <a:ext cx="7065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pt-BR" sz="3600" i="0" dirty="0"/>
              <a:t>QUÍMICA</a:t>
            </a:r>
            <a:r>
              <a:rPr lang="pt-BR" sz="3600" b="0" i="0" dirty="0"/>
              <a:t> Etapa 01 </a:t>
            </a:r>
            <a:r>
              <a:rPr lang="pt-BR" sz="3600" b="0" dirty="0"/>
              <a:t/>
            </a:r>
            <a:br>
              <a:rPr lang="pt-BR" sz="3600" b="0" dirty="0"/>
            </a:br>
            <a:r>
              <a:rPr lang="pt-BR" sz="3600" b="0" i="0" dirty="0"/>
              <a:t>Prof.: Nelson A. S. Garcia</a:t>
            </a:r>
            <a:r>
              <a:rPr lang="pt-BR" sz="3600" b="0" dirty="0"/>
              <a:t/>
            </a:r>
            <a:br>
              <a:rPr lang="pt-BR" sz="3600" b="0" dirty="0"/>
            </a:br>
            <a:r>
              <a:rPr lang="pt-BR" sz="9600" i="0" dirty="0"/>
              <a:t>Rótulos</a:t>
            </a:r>
            <a:r>
              <a:rPr lang="pt-BR" i="0" dirty="0"/>
              <a:t/>
            </a:r>
            <a:br>
              <a:rPr lang="pt-BR" i="0" dirty="0"/>
            </a:b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1039100" y="1237825"/>
            <a:ext cx="3532800" cy="64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6.  Os símbolos</a:t>
            </a:r>
            <a:endParaRPr dirty="0"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1"/>
          </p:nvPr>
        </p:nvSpPr>
        <p:spPr>
          <a:xfrm>
            <a:off x="755576" y="2067694"/>
            <a:ext cx="4396896" cy="19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pt-BR" sz="1400" dirty="0" smtClean="0"/>
              <a:t>          Todos </a:t>
            </a:r>
            <a:r>
              <a:rPr lang="pt-BR" sz="1400" dirty="0"/>
              <a:t>os produtos têm alguma utilidade, mas muitos deles são perigosos. Alguns são inflamáveis e podem provocar queimaduras e incêndio. Outros são tóxicos e podem causar doenças e até matar.</a:t>
            </a:r>
            <a:endParaRPr lang="pt-BR" sz="1400" dirty="0"/>
          </a:p>
          <a:p>
            <a:pPr algn="just"/>
            <a:r>
              <a:rPr lang="pt-BR" sz="1400" dirty="0" smtClean="0"/>
              <a:t>           Alguns </a:t>
            </a:r>
            <a:r>
              <a:rPr lang="pt-BR" sz="1400" dirty="0"/>
              <a:t>símbolos são mostrados </a:t>
            </a:r>
            <a:r>
              <a:rPr lang="pt-BR" sz="1400" dirty="0" smtClean="0"/>
              <a:t>ao lado.</a:t>
            </a:r>
            <a:endParaRPr lang="pt-BR" sz="1400" dirty="0"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5122" name="Picture 2" descr="https://lh4.googleusercontent.com/5UqpOs8m1jh5zhoAPJwqugDswKgaFzu2K4OKaL6NNEntYRXg9SbyLg_EEUXJxRnpaxe91NybHHQWszeRJx9hv80SD3fGqBSIqP3Vqm8OYUPweyE72Md75OvzO-wz-i6wgSJRVxk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76" y="1491630"/>
            <a:ext cx="288031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 idx="4294967295"/>
          </p:nvPr>
        </p:nvSpPr>
        <p:spPr>
          <a:xfrm>
            <a:off x="611560" y="350486"/>
            <a:ext cx="7632848" cy="164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0" dirty="0" smtClean="0">
                <a:solidFill>
                  <a:schemeClr val="lt1"/>
                </a:solidFill>
              </a:rPr>
              <a:t>7.  Nome, endereço e telefone do fabricante</a:t>
            </a:r>
            <a:r>
              <a:rPr lang="en" sz="6000" dirty="0" smtClean="0">
                <a:solidFill>
                  <a:schemeClr val="lt1"/>
                </a:solidFill>
              </a:rPr>
              <a:t>.</a:t>
            </a:r>
            <a:endParaRPr sz="6000" dirty="0">
              <a:solidFill>
                <a:schemeClr val="lt1"/>
              </a:solidFill>
            </a:endParaRPr>
          </a:p>
        </p:txBody>
      </p:sp>
      <p:sp>
        <p:nvSpPr>
          <p:cNvPr id="168" name="Google Shape;168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547664" y="257175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 smtClean="0">
                <a:solidFill>
                  <a:schemeClr val="bg1"/>
                </a:solidFill>
              </a:rPr>
              <a:t>          Informações </a:t>
            </a:r>
            <a:r>
              <a:rPr lang="pt-BR" sz="1800" dirty="0">
                <a:solidFill>
                  <a:schemeClr val="bg1"/>
                </a:solidFill>
              </a:rPr>
              <a:t>que vão ajudar a esclarecer dúvidas dos consumidores como para possíveis reclamações.</a:t>
            </a:r>
            <a:endParaRPr lang="pt-B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0"/>
          <p:cNvSpPr txBox="1">
            <a:spLocks noGrp="1"/>
          </p:cNvSpPr>
          <p:nvPr>
            <p:ph type="title"/>
          </p:nvPr>
        </p:nvSpPr>
        <p:spPr>
          <a:xfrm>
            <a:off x="2699792" y="843558"/>
            <a:ext cx="5185731" cy="64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8. A quantidade do produto</a:t>
            </a:r>
            <a:endParaRPr dirty="0"/>
          </a:p>
        </p:txBody>
      </p:sp>
      <p:sp>
        <p:nvSpPr>
          <p:cNvPr id="338" name="Google Shape;338;p4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39" name="Google Shape;33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80440">
            <a:off x="36224" y="3175696"/>
            <a:ext cx="2523155" cy="154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900828">
            <a:off x="6509409" y="3245754"/>
            <a:ext cx="2623955" cy="154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0302407">
            <a:off x="28738" y="371351"/>
            <a:ext cx="2138461" cy="15440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1403648" y="2211710"/>
            <a:ext cx="64177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tx1"/>
                </a:solidFill>
                <a:latin typeface="Playfair Display" panose="020B0604020202020204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Playfair Display" panose="020B0604020202020204" charset="0"/>
              </a:rPr>
              <a:t>         Essa </a:t>
            </a:r>
            <a:r>
              <a:rPr lang="pt-BR" dirty="0">
                <a:solidFill>
                  <a:schemeClr val="tx1"/>
                </a:solidFill>
                <a:latin typeface="Playfair Display" panose="020B0604020202020204" charset="0"/>
              </a:rPr>
              <a:t>poderia ser uma manchete de jornal numa época em que os preços dos produtos estavam tabelados, durante o Plano Cruzado, adotado pelo governo Sarney, na década de 1980. O produto era o mesmo, o preço era o mesmo, mas a quantidade era menor</a:t>
            </a:r>
            <a:r>
              <a:rPr lang="pt-BR" dirty="0" smtClean="0">
                <a:solidFill>
                  <a:schemeClr val="tx1"/>
                </a:solidFill>
                <a:latin typeface="Playfair Display" panose="020B0604020202020204" charset="0"/>
              </a:rPr>
              <a:t>.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Playfair Display" panose="020B0604020202020204" charset="0"/>
              </a:rPr>
              <a:t>          </a:t>
            </a:r>
            <a:r>
              <a:rPr lang="pt-BR" i="1" dirty="0" smtClean="0">
                <a:solidFill>
                  <a:schemeClr val="tx1"/>
                </a:solidFill>
                <a:latin typeface="Playfair Display" panose="020B0604020202020204" charset="0"/>
              </a:rPr>
              <a:t>Por </a:t>
            </a:r>
            <a:r>
              <a:rPr lang="pt-BR" i="1" dirty="0">
                <a:solidFill>
                  <a:schemeClr val="tx1"/>
                </a:solidFill>
                <a:latin typeface="Playfair Display" panose="020B0604020202020204" charset="0"/>
              </a:rPr>
              <a:t>exemplo: O fabricante A:  vende uma embalagem contendo 4 rolos de papel higiênico com 20 metros cada por R$2,50. Outro vende a mesma embalagem de 4 rolos porém de 30 metros cada por R$2,70. Qual deles parece ser o mais vantajoso financeiramente comprar</a:t>
            </a:r>
            <a:r>
              <a:rPr lang="pt-BR" i="1" dirty="0" smtClean="0">
                <a:solidFill>
                  <a:schemeClr val="tx1"/>
                </a:solidFill>
                <a:latin typeface="Playfair Display" panose="020B0604020202020204" charset="0"/>
              </a:rPr>
              <a:t>?</a:t>
            </a:r>
            <a:endParaRPr lang="pt-BR" i="1" dirty="0">
              <a:solidFill>
                <a:schemeClr val="tx1"/>
              </a:solidFill>
              <a:latin typeface="Playfair Display" panose="020B060402020202020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95936" y="163299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i="1" dirty="0" smtClean="0">
                <a:solidFill>
                  <a:schemeClr val="tx1"/>
                </a:solidFill>
                <a:latin typeface="Playfair Display" panose="020B0604020202020204" charset="0"/>
              </a:rPr>
              <a:t>“Pague mais por menos”</a:t>
            </a:r>
            <a:endParaRPr lang="pt-BR" sz="1800" i="1" dirty="0">
              <a:solidFill>
                <a:schemeClr val="tx1"/>
              </a:solidFill>
              <a:latin typeface="Playfair Display" panose="020B06040202020202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14" name="Google Shape;314;p37"/>
          <p:cNvSpPr txBox="1">
            <a:spLocks noGrp="1"/>
          </p:cNvSpPr>
          <p:nvPr>
            <p:ph type="ctrTitle" idx="4294967295"/>
          </p:nvPr>
        </p:nvSpPr>
        <p:spPr>
          <a:xfrm>
            <a:off x="1275150" y="2655025"/>
            <a:ext cx="6593700" cy="70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chemeClr val="dk1"/>
                </a:solidFill>
              </a:rPr>
              <a:t>Obrigado!</a:t>
            </a:r>
            <a:endParaRPr sz="6000" dirty="0">
              <a:solidFill>
                <a:schemeClr val="dk1"/>
              </a:solidFill>
            </a:endParaRPr>
          </a:p>
        </p:txBody>
      </p:sp>
      <p:sp>
        <p:nvSpPr>
          <p:cNvPr id="316" name="Google Shape;316;p37"/>
          <p:cNvSpPr/>
          <p:nvPr/>
        </p:nvSpPr>
        <p:spPr>
          <a:xfrm>
            <a:off x="3729600" y="702175"/>
            <a:ext cx="1684800" cy="16848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42888" dist="85725" dir="5400000" algn="bl" rotWithShape="0">
              <a:schemeClr val="dk2">
                <a:alpha val="6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7"/>
          <p:cNvSpPr/>
          <p:nvPr/>
        </p:nvSpPr>
        <p:spPr>
          <a:xfrm>
            <a:off x="4206245" y="1167159"/>
            <a:ext cx="731514" cy="675643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8"/>
          <p:cNvSpPr txBox="1">
            <a:spLocks noGrp="1"/>
          </p:cNvSpPr>
          <p:nvPr>
            <p:ph type="title"/>
          </p:nvPr>
        </p:nvSpPr>
        <p:spPr>
          <a:xfrm>
            <a:off x="467544" y="411510"/>
            <a:ext cx="7848872" cy="64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Entrevista para fazer como trabalho.</a:t>
            </a:r>
            <a:endParaRPr dirty="0"/>
          </a:p>
        </p:txBody>
      </p:sp>
      <p:sp>
        <p:nvSpPr>
          <p:cNvPr id="323" name="Google Shape;323;p38"/>
          <p:cNvSpPr txBox="1">
            <a:spLocks noGrp="1"/>
          </p:cNvSpPr>
          <p:nvPr>
            <p:ph type="body" idx="1"/>
          </p:nvPr>
        </p:nvSpPr>
        <p:spPr>
          <a:xfrm>
            <a:off x="971600" y="1347614"/>
            <a:ext cx="7065900" cy="86409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buNone/>
            </a:pPr>
            <a:r>
              <a:rPr lang="pt-BR" sz="1200" dirty="0" smtClean="0"/>
              <a:t>	Será </a:t>
            </a:r>
            <a:r>
              <a:rPr lang="pt-BR" sz="1200" dirty="0"/>
              <a:t>que as pessoas leem as informações nos rótulos e embalagens? Para descobrir isso, façam uma pequena enquete, entrevistando cinco pessoas à sua escolha sobre quais informações elas buscam nos rótulos ou nas embalagens dos produtos que consomem.</a:t>
            </a:r>
            <a:endParaRPr sz="1200" dirty="0"/>
          </a:p>
        </p:txBody>
      </p:sp>
      <p:sp>
        <p:nvSpPr>
          <p:cNvPr id="324" name="Google Shape;324;p3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5536" y="2359065"/>
            <a:ext cx="79928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layfair Display" panose="020B0604020202020204" charset="0"/>
                <a:cs typeface="Arial" pitchFamily="34" charset="0"/>
              </a:rPr>
              <a:t>Título da entrevista: O que você costuma ler nos rótulos e embalagens dos produtos?</a:t>
            </a:r>
            <a:endParaRPr kumimoji="0" lang="pt-BR" alt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layfair Display" panose="020B060402020202020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9592" y="2931790"/>
            <a:ext cx="70567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i="1" dirty="0" smtClean="0">
                <a:solidFill>
                  <a:schemeClr val="tx1"/>
                </a:solidFill>
                <a:latin typeface="Playfair Display" panose="020B0604020202020204" charset="0"/>
              </a:rPr>
              <a:t>Instruções para preencher a tabela.</a:t>
            </a:r>
          </a:p>
          <a:p>
            <a:pPr algn="just"/>
            <a:r>
              <a:rPr lang="pt-BR" sz="1200" dirty="0" smtClean="0">
                <a:solidFill>
                  <a:schemeClr val="tx1"/>
                </a:solidFill>
                <a:latin typeface="Playfair Display" panose="020B0604020202020204" charset="0"/>
              </a:rPr>
              <a:t>                Uma </a:t>
            </a:r>
            <a:r>
              <a:rPr lang="pt-BR" sz="1200" dirty="0">
                <a:solidFill>
                  <a:schemeClr val="tx1"/>
                </a:solidFill>
                <a:latin typeface="Playfair Display" panose="020B0604020202020204" charset="0"/>
              </a:rPr>
              <a:t>coluna para cada entrevistado e assinale com X os elementos que cada uma costuma ler nos rótulos e embalagens e com um traço (-) o que a pessoa não lê.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Playfair Display" panose="020B0604020202020204" charset="0"/>
              </a:rPr>
              <a:t>             Depois que tiver entrevistado as cinco pessoas, some o total de X de cada linha da tabela e escreva na última coluna. Assim, você terá o total de pessoas que </a:t>
            </a:r>
            <a:r>
              <a:rPr lang="pt-BR" sz="1200" dirty="0" err="1">
                <a:solidFill>
                  <a:schemeClr val="tx1"/>
                </a:solidFill>
                <a:latin typeface="Playfair Display" panose="020B0604020202020204" charset="0"/>
              </a:rPr>
              <a:t>lêem</a:t>
            </a:r>
            <a:r>
              <a:rPr lang="pt-BR" sz="1200" dirty="0">
                <a:solidFill>
                  <a:schemeClr val="tx1"/>
                </a:solidFill>
                <a:latin typeface="Playfair Display" panose="020B0604020202020204" charset="0"/>
              </a:rPr>
              <a:t> determinado item.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Playfair Display" panose="020B0604020202020204" charset="0"/>
              </a:rPr>
              <a:t>Preencha a tabela </a:t>
            </a:r>
            <a:r>
              <a:rPr lang="pt-BR" sz="1200" dirty="0" smtClean="0">
                <a:solidFill>
                  <a:schemeClr val="tx1"/>
                </a:solidFill>
                <a:latin typeface="Playfair Display" panose="020B0604020202020204" charset="0"/>
              </a:rPr>
              <a:t>abaixo.</a:t>
            </a:r>
            <a:endParaRPr lang="pt-BR" sz="1200" dirty="0">
              <a:solidFill>
                <a:schemeClr val="tx1"/>
              </a:solidFill>
              <a:latin typeface="Playfair Display" panose="020B06040202020202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411425"/>
              </p:ext>
            </p:extLst>
          </p:nvPr>
        </p:nvGraphicFramePr>
        <p:xfrm>
          <a:off x="899592" y="411506"/>
          <a:ext cx="6912768" cy="4464497"/>
        </p:xfrm>
        <a:graphic>
          <a:graphicData uri="http://schemas.openxmlformats.org/drawingml/2006/table">
            <a:tbl>
              <a:tblPr firstRow="1" firstCol="1" bandRow="1">
                <a:tableStyleId>{004BBD49-86AF-49C3-98D9-74D2FDC1AF8C}</a:tableStyleId>
              </a:tblPr>
              <a:tblGrid>
                <a:gridCol w="1165492"/>
                <a:gridCol w="958110"/>
                <a:gridCol w="958110"/>
                <a:gridCol w="958110"/>
                <a:gridCol w="958110"/>
                <a:gridCol w="948432"/>
                <a:gridCol w="966404"/>
              </a:tblGrid>
              <a:tr h="19574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</a:rPr>
                        <a:t> </a:t>
                      </a:r>
                      <a:endParaRPr lang="pt-B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Entrevistados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Total de          X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</a:tr>
              <a:tr h="19574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5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Nome do produto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</a:tr>
              <a:tr h="391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Marca do Fabricante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</a:tr>
              <a:tr h="391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Data de fabricação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</a:tr>
              <a:tr h="195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Data de validade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</a:tr>
              <a:tr h="391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Composição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(Ingredientes)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</a:tr>
              <a:tr h="549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Tabela nutricional (se for alimento)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</a:tr>
              <a:tr h="587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Modo de usar, contra indicação, precaução.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</a:tr>
              <a:tr h="391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</a:rPr>
                        <a:t>Símbolos que aparecem</a:t>
                      </a:r>
                      <a:endParaRPr lang="pt-B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</a:tr>
              <a:tr h="587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Nome, endereço, telefone fabricante.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</a:tr>
              <a:tr h="391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Quantidade do produto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>
                          <a:effectLst/>
                        </a:rPr>
                        <a:t> </a:t>
                      </a:r>
                      <a:endParaRPr lang="pt-B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</a:rPr>
                        <a:t> </a:t>
                      </a:r>
                      <a:endParaRPr lang="pt-B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120" marR="3912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879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Responda as perguntas abaixo: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 algn="just">
              <a:buNone/>
            </a:pPr>
            <a:r>
              <a:rPr lang="pt-BR" sz="1200" i="1" dirty="0" smtClean="0">
                <a:latin typeface="Playfair Display" panose="020B0604020202020204" charset="0"/>
              </a:rPr>
              <a:t>1. Qual </a:t>
            </a:r>
            <a:r>
              <a:rPr lang="pt-BR" sz="1200" i="1" dirty="0">
                <a:latin typeface="Playfair Display" panose="020B0604020202020204" charset="0"/>
              </a:rPr>
              <a:t>item ou quais itens as pessoas mais leem nos rótulos e embalagens</a:t>
            </a:r>
            <a:r>
              <a:rPr lang="pt-BR" sz="1200" i="1" dirty="0" smtClean="0">
                <a:latin typeface="Playfair Display" panose="020B0604020202020204" charset="0"/>
              </a:rPr>
              <a:t>?</a:t>
            </a:r>
          </a:p>
          <a:p>
            <a:pPr marL="127000" indent="0" algn="just">
              <a:buNone/>
            </a:pPr>
            <a:r>
              <a:rPr lang="pt-BR" sz="1200" dirty="0" smtClean="0"/>
              <a:t>Resposta:_______________________________________________________________________________________________________________________________________________________________________________________________________.</a:t>
            </a:r>
            <a:endParaRPr lang="pt-BR" sz="12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27000" indent="0" algn="just">
              <a:buNone/>
            </a:pPr>
            <a:r>
              <a:rPr lang="pt-BR" sz="1200" i="1" dirty="0" smtClean="0">
                <a:latin typeface="Playfair Display" panose="020B0604020202020204" charset="0"/>
              </a:rPr>
              <a:t>2. Há </a:t>
            </a:r>
            <a:r>
              <a:rPr lang="pt-BR" sz="1200" i="1" dirty="0">
                <a:latin typeface="Playfair Display" panose="020B0604020202020204" charset="0"/>
              </a:rPr>
              <a:t>algum item que nenhuma das pessoas entrevistadas </a:t>
            </a:r>
            <a:r>
              <a:rPr lang="pt-BR" sz="1200" i="1" dirty="0" smtClean="0">
                <a:latin typeface="Playfair Display" panose="020B0604020202020204" charset="0"/>
              </a:rPr>
              <a:t>costuma </a:t>
            </a:r>
            <a:r>
              <a:rPr lang="pt-BR" sz="1200" i="1" dirty="0">
                <a:latin typeface="Playfair Display" panose="020B0604020202020204" charset="0"/>
              </a:rPr>
              <a:t>ler?</a:t>
            </a:r>
            <a:r>
              <a:rPr lang="pt-BR" sz="1200" dirty="0">
                <a:latin typeface="Playfair Display" panose="020B0604020202020204" charset="0"/>
              </a:rPr>
              <a:t> </a:t>
            </a:r>
            <a:endParaRPr lang="pt-BR" sz="1200" dirty="0" smtClean="0">
              <a:latin typeface="Playfair Display" panose="020B0604020202020204" charset="0"/>
            </a:endParaRPr>
          </a:p>
          <a:p>
            <a:pPr marL="127000" indent="0" algn="just">
              <a:buNone/>
            </a:pPr>
            <a:r>
              <a:rPr lang="pt-BR" sz="1200" dirty="0" smtClean="0">
                <a:latin typeface="Raleway Light" panose="020B0604020202020204" charset="0"/>
              </a:rPr>
              <a:t>Resposta:</a:t>
            </a:r>
            <a:r>
              <a:rPr lang="pt-BR" sz="1200" dirty="0" smtClean="0">
                <a:latin typeface="Playfair Display" panose="020B0604020202020204" charset="0"/>
              </a:rPr>
              <a:t>_________________________________________________________________________________________________________________________________________________________________________.</a:t>
            </a:r>
            <a:endParaRPr lang="pt-BR" sz="1200" dirty="0">
              <a:latin typeface="Playfair Display" panose="020B060402020202020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27000" indent="0" algn="just">
              <a:buNone/>
            </a:pPr>
            <a:r>
              <a:rPr lang="pt-BR" sz="1200" i="1" dirty="0" smtClean="0">
                <a:latin typeface="Playfair Display" panose="020B0604020202020204" charset="0"/>
              </a:rPr>
              <a:t>3. </a:t>
            </a:r>
            <a:r>
              <a:rPr lang="pt-BR" sz="1200" i="1" dirty="0">
                <a:latin typeface="Playfair Display" panose="020B0604020202020204" charset="0"/>
              </a:rPr>
              <a:t>E você, o que lê nos rótulos e embalagens?</a:t>
            </a:r>
            <a:r>
              <a:rPr lang="pt-BR" dirty="0"/>
              <a:t> </a:t>
            </a:r>
            <a:endParaRPr lang="pt-BR" dirty="0" smtClean="0"/>
          </a:p>
          <a:p>
            <a:pPr marL="127000" indent="0" algn="just">
              <a:buNone/>
            </a:pPr>
            <a:r>
              <a:rPr lang="pt-BR" sz="1200" dirty="0" smtClean="0"/>
              <a:t>Resposta:_________________________________________________________________________________________________________________________________________________________________________________________________________________________________.</a:t>
            </a:r>
            <a:endParaRPr lang="pt-BR" sz="120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769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17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403648" y="339502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  <a:latin typeface="Raleway Light" panose="020B0604020202020204" charset="0"/>
              </a:rPr>
              <a:t>Atividades Complementares</a:t>
            </a:r>
            <a:endParaRPr lang="pt-BR" sz="1600" dirty="0">
              <a:solidFill>
                <a:schemeClr val="bg1"/>
              </a:solidFill>
              <a:latin typeface="Raleway Light" panose="020B060402020202020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246415"/>
              </p:ext>
            </p:extLst>
          </p:nvPr>
        </p:nvGraphicFramePr>
        <p:xfrm>
          <a:off x="395536" y="695224"/>
          <a:ext cx="6211050" cy="2062480"/>
        </p:xfrm>
        <a:graphic>
          <a:graphicData uri="http://schemas.openxmlformats.org/drawingml/2006/table">
            <a:tbl>
              <a:tblPr/>
              <a:tblGrid>
                <a:gridCol w="2070350"/>
                <a:gridCol w="2070350"/>
                <a:gridCol w="2070350"/>
              </a:tblGrid>
              <a:tr h="266700">
                <a:tc grid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Atividades Complementares</a:t>
                      </a:r>
                      <a:endParaRPr lang="pt-BR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Série:Etapa 01 </a:t>
                      </a:r>
                      <a:endParaRPr lang="pt-BR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Turma:01</a:t>
                      </a:r>
                      <a:endParaRPr lang="pt-BR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Data:</a:t>
                      </a:r>
                      <a:endParaRPr lang="pt-BR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 gridSpan="3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Eixo norteador: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 Energia e Consumo</a:t>
                      </a:r>
                      <a:endParaRPr lang="pt-BR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6700">
                <a:tc gridSpan="3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Tema da turma: Rótulo e embalagens</a:t>
                      </a:r>
                      <a:endParaRPr lang="pt-BR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6700">
                <a:tc gridSpan="3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Professor-orientador: Nelson A. S. Garcia</a:t>
                      </a:r>
                      <a:endParaRPr lang="pt-BR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6700">
                <a:tc gridSpan="3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Aluno(a):</a:t>
                      </a:r>
                      <a:endParaRPr lang="pt-BR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6700">
                <a:tc grid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Code Pro"/>
                        </a:rPr>
                        <a:t>Questões</a:t>
                      </a:r>
                      <a:endParaRPr lang="pt-BR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66850" y="1909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27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s://lh5.googleusercontent.com/plQYFDsYzqh_eOsnHnHxkXnll1VmDoOLw9oojuMWJe_kxGvi7pYV-9BgdkIQO6pKC5Fm53lMyP32S_pMFbTeJDHi5Lh1WQ0brc6fLdoQ8a9G23raIX3EtagZIjz9IIMe7YVy6Eu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t="34472" r="28213" b="33230"/>
          <a:stretch/>
        </p:blipFill>
        <p:spPr bwMode="auto">
          <a:xfrm>
            <a:off x="1763688" y="1551655"/>
            <a:ext cx="4581525" cy="1936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9552" y="48351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>
                <a:solidFill>
                  <a:schemeClr val="bg2"/>
                </a:solidFill>
                <a:latin typeface="Playfair Display" panose="020B0604020202020204" charset="0"/>
              </a:rPr>
              <a:t>Questão 01 -</a:t>
            </a:r>
            <a:r>
              <a:rPr lang="pt-BR" sz="2400" dirty="0">
                <a:solidFill>
                  <a:schemeClr val="bg2"/>
                </a:solidFill>
                <a:latin typeface="Playfair Display" panose="020B0604020202020204" charset="0"/>
              </a:rPr>
              <a:t> </a:t>
            </a:r>
            <a:r>
              <a:rPr lang="pt-BR" sz="2400" dirty="0" err="1">
                <a:solidFill>
                  <a:schemeClr val="bg2"/>
                </a:solidFill>
                <a:latin typeface="Playfair Display" panose="020B0604020202020204" charset="0"/>
              </a:rPr>
              <a:t>Encceja</a:t>
            </a:r>
            <a:r>
              <a:rPr lang="pt-BR" sz="2400" dirty="0">
                <a:solidFill>
                  <a:schemeClr val="bg2"/>
                </a:solidFill>
                <a:latin typeface="Playfair Display" panose="020B0604020202020204" charset="0"/>
              </a:rPr>
              <a:t> (2005)</a:t>
            </a:r>
            <a:r>
              <a:rPr lang="pt-BR" sz="2400" i="1" dirty="0" smtClean="0">
                <a:solidFill>
                  <a:schemeClr val="bg2"/>
                </a:solidFill>
                <a:latin typeface="Playfair Display" panose="020B0604020202020204" charset="0"/>
              </a:rPr>
              <a:t> </a:t>
            </a:r>
            <a:r>
              <a:rPr lang="pt-BR" dirty="0" smtClean="0"/>
              <a:t> 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3568" y="945183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solidFill>
                  <a:schemeClr val="bg2"/>
                </a:solidFill>
                <a:latin typeface="Playfair Display" panose="020B0604020202020204" charset="0"/>
              </a:rPr>
              <a:t>	</a:t>
            </a:r>
            <a:r>
              <a:rPr lang="pt-BR" sz="1600" dirty="0" smtClean="0">
                <a:solidFill>
                  <a:schemeClr val="bg2"/>
                </a:solidFill>
                <a:latin typeface="Playfair Display" panose="020B0604020202020204" charset="0"/>
              </a:rPr>
              <a:t>Nas </a:t>
            </a:r>
            <a:r>
              <a:rPr lang="pt-BR" sz="1600" dirty="0">
                <a:solidFill>
                  <a:schemeClr val="bg2"/>
                </a:solidFill>
                <a:latin typeface="Playfair Display" panose="020B0604020202020204" charset="0"/>
              </a:rPr>
              <a:t>tabelas a seguir, estão informações nutricionais de dois tipos de amendoim.</a:t>
            </a: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611560" y="3764310"/>
            <a:ext cx="8002004" cy="679648"/>
          </a:xfrm>
        </p:spPr>
        <p:txBody>
          <a:bodyPr/>
          <a:lstStyle/>
          <a:p>
            <a:pPr algn="l"/>
            <a:r>
              <a:rPr lang="pt-BR" sz="1200" b="0" i="0" dirty="0" smtClean="0"/>
              <a:t>a</a:t>
            </a:r>
            <a:r>
              <a:rPr lang="pt-BR" sz="1400" b="0" i="0" dirty="0" smtClean="0"/>
              <a:t>) (   )O amendoim </a:t>
            </a:r>
            <a:r>
              <a:rPr lang="pt-BR" sz="1400" b="0" i="0" dirty="0"/>
              <a:t>do tipo A tem maior valor calórico que o amendoim do tipo B.</a:t>
            </a:r>
            <a:br>
              <a:rPr lang="pt-BR" sz="1400" b="0" i="0" dirty="0"/>
            </a:br>
            <a:r>
              <a:rPr lang="pt-BR" sz="1400" b="0" i="0" dirty="0" smtClean="0"/>
              <a:t>b) (   )Tanto </a:t>
            </a:r>
            <a:r>
              <a:rPr lang="pt-BR" sz="1400" b="0" i="0" dirty="0"/>
              <a:t>o amendoim do tipo A quanto o do tipo B estão isentos de colesterol.</a:t>
            </a:r>
            <a:br>
              <a:rPr lang="pt-BR" sz="1400" b="0" i="0" dirty="0"/>
            </a:br>
            <a:r>
              <a:rPr lang="pt-BR" sz="1400" b="0" i="0" dirty="0" smtClean="0"/>
              <a:t>c) (   )Tanto </a:t>
            </a:r>
            <a:r>
              <a:rPr lang="pt-BR" sz="1400" b="0" i="0" dirty="0"/>
              <a:t>o amendoim do tipo A quanto o do tipo B apresentam as mesmas concentrações de sal.</a:t>
            </a:r>
            <a:br>
              <a:rPr lang="pt-BR" sz="1400" b="0" i="0" dirty="0"/>
            </a:br>
            <a:r>
              <a:rPr lang="pt-BR" sz="1400" b="0" i="0" dirty="0" smtClean="0"/>
              <a:t>d) (   )tanto </a:t>
            </a:r>
            <a:r>
              <a:rPr lang="pt-BR" sz="1400" b="0" i="0" dirty="0"/>
              <a:t>o amendoim do tipo A quanto o do tipo B estão isentos de gordura.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903983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627534"/>
            <a:ext cx="7709364" cy="1656184"/>
          </a:xfrm>
        </p:spPr>
        <p:txBody>
          <a:bodyPr/>
          <a:lstStyle/>
          <a:p>
            <a:pPr algn="l"/>
            <a:r>
              <a:rPr lang="pt-BR" sz="2000" b="0" i="0" dirty="0"/>
              <a:t>Questão 02 - </a:t>
            </a:r>
            <a:r>
              <a:rPr lang="pt-BR" sz="2000" b="0" i="0" dirty="0" err="1"/>
              <a:t>Encceja</a:t>
            </a:r>
            <a:r>
              <a:rPr lang="pt-BR" sz="2000" b="0" i="0" dirty="0"/>
              <a:t> (2005</a:t>
            </a:r>
            <a:r>
              <a:rPr lang="pt-BR" sz="2000" b="0" i="0" dirty="0" smtClean="0"/>
              <a:t>)</a:t>
            </a:r>
            <a:br>
              <a:rPr lang="pt-BR" sz="2000" b="0" i="0" dirty="0" smtClean="0"/>
            </a:br>
            <a:r>
              <a:rPr lang="pt-BR" sz="2000" b="0" dirty="0"/>
              <a:t/>
            </a:r>
            <a:br>
              <a:rPr lang="pt-BR" sz="2000" b="0" dirty="0"/>
            </a:br>
            <a:r>
              <a:rPr lang="pt-BR" sz="2000" b="0" dirty="0" smtClean="0"/>
              <a:t>	</a:t>
            </a:r>
            <a:r>
              <a:rPr lang="pt-BR" sz="1600" b="0" i="0" dirty="0" smtClean="0"/>
              <a:t>Uma </a:t>
            </a:r>
            <a:r>
              <a:rPr lang="pt-BR" sz="1600" b="0" i="0" dirty="0"/>
              <a:t>dona de casa foi ao supermercado e resolveu comprar queijo. Chegando em casa, </a:t>
            </a:r>
            <a:r>
              <a:rPr lang="pt-BR" sz="1600" b="0" i="0" dirty="0" smtClean="0"/>
              <a:t>notou </a:t>
            </a:r>
            <a:r>
              <a:rPr lang="pt-BR" sz="1600" b="0" i="0" dirty="0"/>
              <a:t>que ele estava esbranquiçado e tinha a data de validade vencida. Sua atitude mais correta seria de</a:t>
            </a:r>
            <a:r>
              <a:rPr lang="pt-BR" sz="1600" b="0" i="0" dirty="0" smtClean="0"/>
              <a:t>:</a:t>
            </a:r>
            <a:br>
              <a:rPr lang="pt-BR" sz="1600" b="0" i="0" dirty="0" smtClean="0"/>
            </a:br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33703" y="2139701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+mj-lt"/>
              <a:buAutoNum type="alphaLcParenR"/>
            </a:pPr>
            <a:r>
              <a:rPr lang="pt-BR" dirty="0" smtClean="0">
                <a:solidFill>
                  <a:schemeClr val="bg2"/>
                </a:solidFill>
                <a:latin typeface="Raleway Light" panose="020B0604020202020204" charset="0"/>
              </a:rPr>
              <a:t>(   )Tirar </a:t>
            </a:r>
            <a:r>
              <a:rPr lang="pt-BR" dirty="0">
                <a:solidFill>
                  <a:schemeClr val="bg2"/>
                </a:solidFill>
                <a:latin typeface="Raleway Light" panose="020B0604020202020204" charset="0"/>
              </a:rPr>
              <a:t>a parte esbranquiçada e comer o restante do queijo.</a:t>
            </a:r>
          </a:p>
          <a:p>
            <a:pPr marL="342900" indent="-342900" fontAlgn="base">
              <a:buFont typeface="+mj-lt"/>
              <a:buAutoNum type="alphaLcParenR"/>
            </a:pPr>
            <a:r>
              <a:rPr lang="pt-BR" dirty="0" smtClean="0">
                <a:solidFill>
                  <a:schemeClr val="bg2"/>
                </a:solidFill>
                <a:latin typeface="Raleway Light" panose="020B0604020202020204" charset="0"/>
              </a:rPr>
              <a:t>(   )Trocar </a:t>
            </a:r>
            <a:r>
              <a:rPr lang="pt-BR" dirty="0">
                <a:solidFill>
                  <a:schemeClr val="bg2"/>
                </a:solidFill>
                <a:latin typeface="Raleway Light" panose="020B0604020202020204" charset="0"/>
              </a:rPr>
              <a:t>o produto por outro que esteja dentro do prazo de validade.</a:t>
            </a:r>
          </a:p>
          <a:p>
            <a:pPr marL="342900" indent="-342900" fontAlgn="base">
              <a:buFont typeface="+mj-lt"/>
              <a:buAutoNum type="alphaLcParenR"/>
            </a:pPr>
            <a:r>
              <a:rPr lang="pt-BR" dirty="0" smtClean="0">
                <a:solidFill>
                  <a:schemeClr val="bg2"/>
                </a:solidFill>
                <a:latin typeface="Raleway Light" panose="020B0604020202020204" charset="0"/>
              </a:rPr>
              <a:t>(   )Dar </a:t>
            </a:r>
            <a:r>
              <a:rPr lang="pt-BR" dirty="0">
                <a:solidFill>
                  <a:schemeClr val="bg2"/>
                </a:solidFill>
                <a:latin typeface="Raleway Light" panose="020B0604020202020204" charset="0"/>
              </a:rPr>
              <a:t>aos animais por considerá-lo estragado.</a:t>
            </a:r>
          </a:p>
          <a:p>
            <a:pPr marL="342900" indent="-342900" fontAlgn="base">
              <a:buFont typeface="+mj-lt"/>
              <a:buAutoNum type="alphaLcParenR"/>
            </a:pPr>
            <a:r>
              <a:rPr lang="pt-BR" dirty="0" smtClean="0">
                <a:solidFill>
                  <a:schemeClr val="bg2"/>
                </a:solidFill>
                <a:latin typeface="Raleway Light" panose="020B0604020202020204" charset="0"/>
              </a:rPr>
              <a:t>(   )Comê-lo </a:t>
            </a:r>
            <a:r>
              <a:rPr lang="pt-BR" dirty="0">
                <a:solidFill>
                  <a:schemeClr val="bg2"/>
                </a:solidFill>
                <a:latin typeface="Raleway Light" panose="020B0604020202020204" charset="0"/>
              </a:rPr>
              <a:t>assim mesmo , já que o prazo de validade não é importante</a:t>
            </a:r>
            <a:r>
              <a:rPr lang="pt-BR" dirty="0">
                <a:solidFill>
                  <a:schemeClr val="tx1"/>
                </a:solidFill>
                <a:latin typeface="Raleway Light" panose="020B0604020202020204" charset="0"/>
              </a:rPr>
              <a:t>.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790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pt-BR" sz="3200" i="0" dirty="0"/>
              <a:t>Entendendo rótulos e embalagens</a:t>
            </a:r>
            <a:endParaRPr sz="3200" dirty="0"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611560" y="1491630"/>
            <a:ext cx="3756340" cy="29017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sz="1100" b="1" dirty="0"/>
              <a:t>INTRODUÇÃO</a:t>
            </a:r>
            <a:endParaRPr lang="pt-BR" sz="1100" b="1" dirty="0"/>
          </a:p>
          <a:p>
            <a:r>
              <a:rPr lang="pt-BR" sz="1100" dirty="0" smtClean="0"/>
              <a:t>           Convivemos </a:t>
            </a:r>
            <a:r>
              <a:rPr lang="pt-BR" sz="1100" dirty="0"/>
              <a:t>com uma variedade muito grande de produtos industrializados.</a:t>
            </a:r>
            <a:endParaRPr lang="pt-BR" sz="1100" dirty="0"/>
          </a:p>
          <a:p>
            <a:r>
              <a:rPr lang="pt-BR" sz="1100" dirty="0" smtClean="0"/>
              <a:t>           Estes </a:t>
            </a:r>
            <a:r>
              <a:rPr lang="pt-BR" sz="1100" dirty="0"/>
              <a:t>produtos estão presentes em nosso dia-a-dia e alguns deles estão entres as principais causas de acidentes domésticos envolvendo crianças, em 2015 foram registrados em torno de 11890 casos e só em São Paulo se consomem 110 mil toneladas de agrotóxicos por ano*, isso na alimentação.</a:t>
            </a:r>
            <a:endParaRPr lang="pt-BR" sz="1100" dirty="0"/>
          </a:p>
          <a:p>
            <a:pPr algn="r"/>
            <a:r>
              <a:rPr lang="pt-BR" sz="600" dirty="0"/>
              <a:t>Fonte: </a:t>
            </a:r>
            <a:r>
              <a:rPr lang="pt-BR" sz="600" u="sng" dirty="0">
                <a:hlinkClick r:id="rId3"/>
              </a:rPr>
              <a:t>https://contraosagrotoxicos.org/tag/ministerio-da-saude/</a:t>
            </a:r>
            <a:endParaRPr sz="600"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26" name="Picture 2" descr="https://lh3.googleusercontent.com/dzIPopjHOhVgHZ37uh_9L9Wr5QX8hBfQN3M4f4IZeDbVB17EMDp2Dh6Ztf3l6PBz5qBAKMq8fpTDxRfmDBDHYd8fGCeL1sXJWIXZY0eqQR9NWHYDfVlO7nefFC8AyJ_L22GzBgz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440" y="1491630"/>
            <a:ext cx="4227520" cy="173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572000" y="3371969"/>
            <a:ext cx="4057960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 smtClean="0">
                <a:solidFill>
                  <a:schemeClr val="bg2"/>
                </a:solidFill>
              </a:rPr>
              <a:t>	</a:t>
            </a:r>
            <a:r>
              <a:rPr lang="pt-BR" sz="1100" dirty="0" smtClean="0">
                <a:solidFill>
                  <a:schemeClr val="tx1"/>
                </a:solidFill>
              </a:rPr>
              <a:t>Assim </a:t>
            </a:r>
            <a:r>
              <a:rPr lang="pt-BR" sz="1100" dirty="0">
                <a:solidFill>
                  <a:schemeClr val="tx1"/>
                </a:solidFill>
              </a:rPr>
              <a:t>para que possamos nos prevenir, é muito importante conhecer os materiais que nos cercam. </a:t>
            </a:r>
            <a:endParaRPr lang="pt-BR" sz="1100" dirty="0">
              <a:solidFill>
                <a:schemeClr val="tx1"/>
              </a:solidFill>
            </a:endParaRPr>
          </a:p>
          <a:p>
            <a:pPr algn="just"/>
            <a:r>
              <a:rPr lang="pt-BR" sz="1100" dirty="0">
                <a:solidFill>
                  <a:schemeClr val="tx1"/>
                </a:solidFill>
              </a:rPr>
              <a:t>Este conhecimento  começa com a leitura atenta de tudo o que está escrito nos rótulos e nas embalagens dos produtos que utilizamos.</a:t>
            </a:r>
            <a:endParaRPr lang="pt-BR" sz="1100" dirty="0">
              <a:solidFill>
                <a:schemeClr val="tx1"/>
              </a:solidFill>
            </a:endParaRP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ctrTitle"/>
          </p:nvPr>
        </p:nvSpPr>
        <p:spPr>
          <a:xfrm>
            <a:off x="467544" y="1347614"/>
            <a:ext cx="8280920" cy="11837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pt-BR" sz="4000" i="0" dirty="0" smtClean="0"/>
              <a:t>Importância </a:t>
            </a:r>
            <a:r>
              <a:rPr lang="pt-BR" sz="4000" i="0" dirty="0"/>
              <a:t>das informações contidas nos rótulos e embalagens.</a:t>
            </a:r>
            <a:endParaRPr lang="pt-BR" sz="4000" dirty="0"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"/>
          </p:nvPr>
        </p:nvSpPr>
        <p:spPr>
          <a:xfrm>
            <a:off x="5076056" y="2499742"/>
            <a:ext cx="3456384" cy="174373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1200" dirty="0" smtClean="0"/>
              <a:t>O nome do produto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1200" dirty="0" smtClean="0"/>
              <a:t>Amarca do fabricante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1200" dirty="0" smtClean="0"/>
              <a:t>A data de fabricação e a data de validade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1200" dirty="0" smtClean="0"/>
              <a:t>Os componentes (Ingradientes)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1200" dirty="0" smtClean="0"/>
              <a:t>O modo de usar e precauções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1200" dirty="0" smtClean="0"/>
              <a:t>Os símbolos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1200" dirty="0" smtClean="0"/>
              <a:t>A quantidaade dos produtos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ctrTitle" idx="4294967295"/>
          </p:nvPr>
        </p:nvSpPr>
        <p:spPr>
          <a:xfrm>
            <a:off x="1275150" y="2211710"/>
            <a:ext cx="6593700" cy="70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1143000" lvl="0" indent="-1143000" algn="ctr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6000" dirty="0" smtClean="0"/>
              <a:t>O nome do Produto</a:t>
            </a:r>
            <a:endParaRPr sz="6000" dirty="0"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4294967295"/>
          </p:nvPr>
        </p:nvSpPr>
        <p:spPr>
          <a:xfrm>
            <a:off x="1275150" y="3312701"/>
            <a:ext cx="6593700" cy="122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pt-BR" sz="1800" dirty="0"/>
              <a:t>O nome do produto diz o que se está adquirindo, por exemplo: biscoito, água sanitária, leite em pó, </a:t>
            </a:r>
            <a:r>
              <a:rPr lang="pt-BR" sz="1800" dirty="0" err="1"/>
              <a:t>etc</a:t>
            </a:r>
            <a:r>
              <a:rPr lang="pt-BR" sz="1800" dirty="0"/>
              <a:t>…</a:t>
            </a:r>
            <a:endParaRPr sz="1800" b="1" dirty="0"/>
          </a:p>
        </p:txBody>
      </p:sp>
      <p:sp>
        <p:nvSpPr>
          <p:cNvPr id="112" name="Google Shape;112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1039100" y="843558"/>
            <a:ext cx="7065900" cy="2138142"/>
          </a:xfrm>
        </p:spPr>
        <p:txBody>
          <a:bodyPr/>
          <a:lstStyle/>
          <a:p>
            <a:pPr marL="25400" indent="0" algn="just">
              <a:buNone/>
            </a:pPr>
            <a:r>
              <a:rPr lang="pt-BR" sz="1800" i="0" dirty="0" smtClean="0"/>
              <a:t>        Parece </a:t>
            </a:r>
            <a:r>
              <a:rPr lang="pt-BR" sz="1800" i="0" dirty="0"/>
              <a:t>mentira, mas é justamente por não lerem o nome do produto que muitas pessoas acabam comprando “gato por lebre”.</a:t>
            </a:r>
            <a:endParaRPr lang="pt-BR" sz="1800" dirty="0"/>
          </a:p>
          <a:p>
            <a:pPr marL="25400" indent="0" algn="just">
              <a:buNone/>
            </a:pPr>
            <a:r>
              <a:rPr lang="pt-BR" sz="1800" i="0" dirty="0" smtClean="0"/>
              <a:t>        Isso </a:t>
            </a:r>
            <a:r>
              <a:rPr lang="pt-BR" sz="1800" i="0" dirty="0"/>
              <a:t>acontece por que produtos diferentes, mas tem a mesma finalidade, são comercializados em embalagens semelhantes e encontrados nas mesmas prateleiras dos supermercados</a:t>
            </a:r>
            <a:r>
              <a:rPr lang="pt-BR" sz="1800" i="0" dirty="0" smtClean="0"/>
              <a:t>.</a:t>
            </a:r>
            <a:endParaRPr lang="pt-BR" sz="1800" dirty="0"/>
          </a:p>
        </p:txBody>
      </p:sp>
      <p:pic>
        <p:nvPicPr>
          <p:cNvPr id="2050" name="Picture 2" descr="https://lh6.googleusercontent.com/-CtxQnGDRGXyq35fAWzr_fc_Xa7QCLOC6VOG_5wVt7S45yC_dJuAu4bzktXhRojXWCg_z3sJYJjBNQyrwmzyhUNnx-tzcxgUM64JnrzTOWdr8OIKSNIzu0lwvnHwNc0IFzxUNM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59782"/>
            <a:ext cx="3286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ctrTitle" idx="4294967295"/>
          </p:nvPr>
        </p:nvSpPr>
        <p:spPr>
          <a:xfrm>
            <a:off x="1043608" y="1718234"/>
            <a:ext cx="6593700" cy="70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" sz="4400" dirty="0" smtClean="0"/>
              <a:t>2</a:t>
            </a:r>
            <a:r>
              <a:rPr lang="en" sz="6000" dirty="0" smtClean="0"/>
              <a:t>.  A marca do fabricante</a:t>
            </a:r>
            <a:endParaRPr sz="6000" dirty="0"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4294967295"/>
          </p:nvPr>
        </p:nvSpPr>
        <p:spPr>
          <a:xfrm>
            <a:off x="683568" y="2499742"/>
            <a:ext cx="7704856" cy="21602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pt-BR" sz="1600" dirty="0" smtClean="0"/>
              <a:t>           Pesquisas </a:t>
            </a:r>
            <a:r>
              <a:rPr lang="pt-BR" sz="1600" dirty="0"/>
              <a:t>de opinião mostram que as marcas que estão há mais tempo no mercado e que investem em propaganda têm a preferência das pessoas, mesmo que seus produtos sejam mais caros.</a:t>
            </a:r>
            <a:endParaRPr lang="pt-BR" sz="1600" dirty="0"/>
          </a:p>
          <a:p>
            <a:pPr algn="just"/>
            <a:r>
              <a:rPr lang="pt-BR" sz="1600" dirty="0" smtClean="0"/>
              <a:t>           Mas </a:t>
            </a:r>
            <a:r>
              <a:rPr lang="pt-BR" sz="1600" dirty="0"/>
              <a:t>o que leva uma pessoa a adquirir o produto de uma marca e rejeitar a outra? Só confiança? Propaganda? Preço? Hábito? A qualidade dos produtos das marcas?</a:t>
            </a:r>
            <a:endParaRPr sz="1600" b="1" dirty="0"/>
          </a:p>
        </p:txBody>
      </p:sp>
      <p:sp>
        <p:nvSpPr>
          <p:cNvPr id="112" name="Google Shape;112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683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ctrTitle" idx="4294967295"/>
          </p:nvPr>
        </p:nvSpPr>
        <p:spPr>
          <a:xfrm>
            <a:off x="323528" y="1707654"/>
            <a:ext cx="8496943" cy="8717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" sz="4400" dirty="0" smtClean="0"/>
              <a:t>3</a:t>
            </a:r>
            <a:r>
              <a:rPr lang="en" sz="6000" dirty="0" smtClean="0"/>
              <a:t>.  A data de fabricação</a:t>
            </a:r>
            <a:endParaRPr sz="6000" dirty="0">
              <a:solidFill>
                <a:schemeClr val="accent6"/>
              </a:solidFill>
            </a:endParaRPr>
          </a:p>
        </p:txBody>
      </p:sp>
      <p:sp>
        <p:nvSpPr>
          <p:cNvPr id="132" name="Google Shape;132;p21"/>
          <p:cNvSpPr txBox="1">
            <a:spLocks noGrp="1"/>
          </p:cNvSpPr>
          <p:nvPr>
            <p:ph type="subTitle" idx="4294967295"/>
          </p:nvPr>
        </p:nvSpPr>
        <p:spPr>
          <a:xfrm>
            <a:off x="683568" y="2643758"/>
            <a:ext cx="7704856" cy="14973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pt-BR" sz="1200" dirty="0" smtClean="0"/>
              <a:t>          </a:t>
            </a:r>
            <a:r>
              <a:rPr lang="pt-BR" sz="1400" dirty="0" smtClean="0"/>
              <a:t>Os </a:t>
            </a:r>
            <a:r>
              <a:rPr lang="pt-BR" sz="1400" dirty="0"/>
              <a:t>produtos encontrados no mercado são constituídos por substâncias químicas, pois tudo o que nos cerca, inclusive essas mercadorias, é formada por substâncias químicas.</a:t>
            </a:r>
            <a:endParaRPr lang="pt-BR" sz="1400" dirty="0"/>
          </a:p>
          <a:p>
            <a:pPr algn="just"/>
            <a:r>
              <a:rPr lang="pt-BR" sz="1400" dirty="0" smtClean="0"/>
              <a:t>          Por </a:t>
            </a:r>
            <a:r>
              <a:rPr lang="pt-BR" sz="1400" dirty="0"/>
              <a:t>isso, há o prazo de validade - que significa o período de tempo em que as características dos produtos são garantidas pelo fabricante. </a:t>
            </a:r>
            <a:endParaRPr lang="pt-BR" sz="1400" dirty="0"/>
          </a:p>
          <a:p>
            <a:pPr algn="just"/>
            <a:r>
              <a:rPr lang="pt-BR" sz="1400" dirty="0" smtClean="0"/>
              <a:t>          Deve-se </a:t>
            </a:r>
            <a:r>
              <a:rPr lang="pt-BR" sz="1400" dirty="0"/>
              <a:t>dedicar muita atenção à leitura desse prazo, pois cada fabricante pode ter uma maneira diferente de indicá-lo na embalagem. </a:t>
            </a:r>
            <a:endParaRPr lang="pt-BR" sz="1400" dirty="0"/>
          </a:p>
          <a:p>
            <a:r>
              <a:rPr lang="pt-BR" sz="1800" dirty="0"/>
              <a:t/>
            </a:r>
            <a:br>
              <a:rPr lang="pt-BR" sz="1800" dirty="0"/>
            </a:br>
            <a:endParaRPr sz="1800" dirty="0"/>
          </a:p>
        </p:txBody>
      </p:sp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074" name="Picture 2" descr="https://lh4.googleusercontent.com/GH0pAIy-hyfbebQ6NrJOeDxN2fzJA7E8e9jBqiQAsBHd7zcRiJR_lYOJauxFXIeVOUD2iLCPyt3Welspnqimtg-7p82441DQUEiGniez9SLEhNihV8RCMvXpS---py1qWwOApaQ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3518"/>
            <a:ext cx="18954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jGqnLANHIhKs8v3CdTQWaDJrEUdilvd-CmgXxidc7vzAgFuutwRubgtw47ztOehs7UQXGSwxjk5L8_wdtJ7fWAuTnyvvpuilpeR5FDYsPxFYjqWT7TnHsakpjrWwYa8qJo6T0DQ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210" y="473992"/>
            <a:ext cx="17145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4. A composição (ingredientes)</a:t>
            </a:r>
            <a:endParaRPr dirty="0"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2"/>
          </p:nvPr>
        </p:nvSpPr>
        <p:spPr>
          <a:xfrm>
            <a:off x="3882346" y="1707654"/>
            <a:ext cx="4794110" cy="266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pt-BR" sz="1400" dirty="0" smtClean="0"/>
              <a:t>          Os </a:t>
            </a:r>
            <a:r>
              <a:rPr lang="pt-BR" sz="1400" dirty="0"/>
              <a:t>rótulos ou embalagens devem mostrar qual é a composição do produto, ou seja, quais são os ingredientes utilizados em seu preparo. Uma dos motivos importantes de se ler é que existem pessoas alérgicas a determinados ingredientes. </a:t>
            </a:r>
            <a:endParaRPr lang="pt-BR" sz="1400" dirty="0" smtClean="0"/>
          </a:p>
          <a:p>
            <a:pPr algn="just"/>
            <a:r>
              <a:rPr lang="pt-BR" sz="1400" dirty="0" smtClean="0"/>
              <a:t>          Em </a:t>
            </a:r>
            <a:r>
              <a:rPr lang="pt-BR" sz="1400" dirty="0"/>
              <a:t>caso de intoxicação ou ingestão acidental, é importante indicar ao socorro médico o que o produto contém, pois assim o tratamento tem maior chance de sucesso.</a:t>
            </a:r>
            <a:endParaRPr lang="pt-BR" sz="1400" dirty="0"/>
          </a:p>
          <a:p>
            <a:r>
              <a:rPr lang="pt-BR" dirty="0"/>
              <a:t/>
            </a:r>
            <a:br>
              <a:rPr lang="pt-BR" dirty="0"/>
            </a:br>
            <a:endParaRPr dirty="0"/>
          </a:p>
        </p:txBody>
      </p:sp>
      <p:sp>
        <p:nvSpPr>
          <p:cNvPr id="145" name="Google Shape;145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4098" name="Picture 2" descr="https://lh4.googleusercontent.com/eWecFSiyL4hAJJdyGo4yS2O_5VFvLlZC2itCMTPwqkYquumI4zzUPvOX9sFgBZiqXNWQCJJD7y5tuT9uZbTt6Ma9PspU8yYif-x8flnNlkwRPaQZUMN4fFL06aJyqiVSiPYmIP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7654"/>
            <a:ext cx="327078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5.  Modo de usar</a:t>
            </a:r>
            <a:endParaRPr dirty="0"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3"/>
          </p:nvPr>
        </p:nvSpPr>
        <p:spPr>
          <a:xfrm>
            <a:off x="755576" y="1732675"/>
            <a:ext cx="7704856" cy="266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pt-BR" dirty="0" smtClean="0"/>
              <a:t>         Cada </a:t>
            </a:r>
            <a:r>
              <a:rPr lang="pt-BR" dirty="0"/>
              <a:t>produto tem um modo correto de usar. Leia o texto abaixo:</a:t>
            </a:r>
            <a:endParaRPr lang="pt-BR" dirty="0"/>
          </a:p>
          <a:p>
            <a:pPr lvl="1" algn="just"/>
            <a:r>
              <a:rPr lang="pt-BR" sz="1200" i="1" dirty="0" smtClean="0">
                <a:latin typeface="Playfair Display" panose="020B0604020202020204" charset="0"/>
              </a:rPr>
              <a:t>            Uma </a:t>
            </a:r>
            <a:r>
              <a:rPr lang="pt-BR" sz="1200" i="1" dirty="0">
                <a:latin typeface="Playfair Display" panose="020B0604020202020204" charset="0"/>
              </a:rPr>
              <a:t>pessoa resolveu usar um produto para remover uma mancha de ferrugem em um sapato de pano, mas não lavou o calçado com água em abundância após a utilização, conforme indicava as instruções de uso. Resolveu calçá-lo em  seguida, pois a mancha havia saído. No entanto, no mesmo dia, começou a sentir um ardor no pé e observou uma vermelhidão. Logo, formou-se uma ferida </a:t>
            </a:r>
            <a:r>
              <a:rPr lang="pt-BR" sz="1200" i="1" dirty="0" err="1">
                <a:latin typeface="Playfair Display" panose="020B0604020202020204" charset="0"/>
              </a:rPr>
              <a:t>necrosante</a:t>
            </a:r>
            <a:r>
              <a:rPr lang="pt-BR" sz="1200" i="1" dirty="0">
                <a:latin typeface="Playfair Display" panose="020B0604020202020204" charset="0"/>
              </a:rPr>
              <a:t> (que mata as células da pele).</a:t>
            </a:r>
            <a:endParaRPr lang="pt-BR" sz="1200" b="1" i="1" dirty="0">
              <a:latin typeface="Playfair Display" panose="020B0604020202020204" charset="0"/>
            </a:endParaRPr>
          </a:p>
          <a:p>
            <a:pPr algn="just"/>
            <a:r>
              <a:rPr lang="pt-BR" dirty="0" smtClean="0"/>
              <a:t>         Isso </a:t>
            </a:r>
            <a:r>
              <a:rPr lang="pt-BR" dirty="0"/>
              <a:t>aconteceu porque o produto utilizado contém uma substância chamada </a:t>
            </a:r>
            <a:r>
              <a:rPr lang="pt-BR" b="1" dirty="0"/>
              <a:t>ácido oxálico, </a:t>
            </a:r>
            <a:r>
              <a:rPr lang="pt-BR" dirty="0"/>
              <a:t>que provoca essa ação </a:t>
            </a:r>
            <a:r>
              <a:rPr lang="pt-BR" dirty="0" err="1"/>
              <a:t>necrosante</a:t>
            </a:r>
            <a:r>
              <a:rPr lang="pt-BR" dirty="0"/>
              <a:t> em contato com a pele.</a:t>
            </a:r>
            <a:endParaRPr lang="pt-BR" dirty="0"/>
          </a:p>
          <a:p>
            <a:r>
              <a:rPr lang="pt-BR" dirty="0"/>
              <a:t/>
            </a:r>
            <a:br>
              <a:rPr lang="pt-BR" dirty="0"/>
            </a:br>
            <a:endParaRPr dirty="0"/>
          </a:p>
        </p:txBody>
      </p:sp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ll template">
  <a:themeElements>
    <a:clrScheme name="Custom 347">
      <a:dk1>
        <a:srgbClr val="535B5D"/>
      </a:dk1>
      <a:lt1>
        <a:srgbClr val="FFFFFF"/>
      </a:lt1>
      <a:dk2>
        <a:srgbClr val="557B83"/>
      </a:dk2>
      <a:lt2>
        <a:srgbClr val="EFF2F3"/>
      </a:lt2>
      <a:accent1>
        <a:srgbClr val="8AB7C4"/>
      </a:accent1>
      <a:accent2>
        <a:srgbClr val="BED7DE"/>
      </a:accent2>
      <a:accent3>
        <a:srgbClr val="CCAE74"/>
      </a:accent3>
      <a:accent4>
        <a:srgbClr val="E5DBC8"/>
      </a:accent4>
      <a:accent5>
        <a:srgbClr val="EC9D82"/>
      </a:accent5>
      <a:accent6>
        <a:srgbClr val="92685D"/>
      </a:accent6>
      <a:hlink>
        <a:srgbClr val="557B8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916</Words>
  <Application>Microsoft Office PowerPoint</Application>
  <PresentationFormat>Apresentação na tela (16:9)</PresentationFormat>
  <Paragraphs>176</Paragraphs>
  <Slides>19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8" baseType="lpstr">
      <vt:lpstr>Arial</vt:lpstr>
      <vt:lpstr>Playfair Display</vt:lpstr>
      <vt:lpstr>Playfair Display Regular</vt:lpstr>
      <vt:lpstr>Raleway</vt:lpstr>
      <vt:lpstr>Source Code Pro</vt:lpstr>
      <vt:lpstr>Raleway Light</vt:lpstr>
      <vt:lpstr>Times New Roman</vt:lpstr>
      <vt:lpstr>Calibri</vt:lpstr>
      <vt:lpstr>Nell template</vt:lpstr>
      <vt:lpstr>QUÍMICA Etapa 01  Prof.: Nelson A. S. Garcia Rótulos </vt:lpstr>
      <vt:lpstr>Entendendo rótulos e embalagens</vt:lpstr>
      <vt:lpstr>Importância das informações contidas nos rótulos e embalagens.</vt:lpstr>
      <vt:lpstr>O nome do Produto</vt:lpstr>
      <vt:lpstr>Apresentação do PowerPoint</vt:lpstr>
      <vt:lpstr>2.  A marca do fabricante</vt:lpstr>
      <vt:lpstr>3.  A data de fabricação</vt:lpstr>
      <vt:lpstr>4. A composição (ingredientes)</vt:lpstr>
      <vt:lpstr>5.  Modo de usar</vt:lpstr>
      <vt:lpstr>6.  Os símbolos</vt:lpstr>
      <vt:lpstr>7.  Nome, endereço e telefone do fabricante.</vt:lpstr>
      <vt:lpstr>8. A quantidade do produto</vt:lpstr>
      <vt:lpstr>Obrigado!</vt:lpstr>
      <vt:lpstr>Entrevista para fazer como trabalho.</vt:lpstr>
      <vt:lpstr>Apresentação do PowerPoint</vt:lpstr>
      <vt:lpstr>Responda as perguntas abaixo:</vt:lpstr>
      <vt:lpstr>Apresentação do PowerPoint</vt:lpstr>
      <vt:lpstr>a) (   )O amendoim do tipo A tem maior valor calórico que o amendoim do tipo B. b) (   )Tanto o amendoim do tipo A quanto o do tipo B estão isentos de colesterol. c) (   )Tanto o amendoim do tipo A quanto o do tipo B apresentam as mesmas concentrações de sal. d) (   )tanto o amendoim do tipo A quanto o do tipo B estão isentos de gordura.</vt:lpstr>
      <vt:lpstr>Questão 02 - Encceja (2005)   Uma dona de casa foi ao supermercado e resolveu comprar queijo. Chegando em casa, notou que ele estava esbranquiçado e tinha a data de validade vencida. Sua atitude mais correta seria de: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QUÍMICA Etapa 01  Prof.: Nelson A. S. Garcia Rótulos</dc:title>
  <dc:creator>Usuario</dc:creator>
  <cp:lastModifiedBy>Usuario</cp:lastModifiedBy>
  <cp:revision>16</cp:revision>
  <dcterms:modified xsi:type="dcterms:W3CDTF">2020-04-08T21:29:01Z</dcterms:modified>
</cp:coreProperties>
</file>