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omfortaa" panose="020B0604020202020204" charset="0"/>
      <p:regular r:id="rId19"/>
      <p:bold r:id="rId20"/>
    </p:embeddedFont>
    <p:embeddedFont>
      <p:font typeface="Old Standard TT" panose="020B0604020202020204" charset="0"/>
      <p:regular r:id="rId21"/>
      <p:bold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04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376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90357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90357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87a65e3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87a65e3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87a65e3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f87a65e3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f87a65e3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f87a65e3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f87a65e3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f87a65e3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f87a65e3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f87a65e3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f87a65e3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f87a65e3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90357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90357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90357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90357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9035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9035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90357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90357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31700" y="2121900"/>
            <a:ext cx="57648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Sem energia, nada feito!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Prof.: Nelson A. S. Garcia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6078025" y="211759"/>
            <a:ext cx="27912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Física Aula 01</a:t>
            </a:r>
            <a:endParaRPr sz="2400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0" y="20694"/>
            <a:ext cx="34185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err="1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Ceja</a:t>
            </a:r>
            <a:r>
              <a:rPr lang="pt-BR" sz="1800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- Ponta das Laranjeiras</a:t>
            </a:r>
            <a:endParaRPr sz="1800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Ensino Médio</a:t>
            </a:r>
            <a:endParaRPr sz="1800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Etapa 01</a:t>
            </a:r>
            <a:endParaRPr sz="1800" dirty="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625" y="1302351"/>
            <a:ext cx="3174375" cy="383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Outras máquinas a vapor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50" y="1179275"/>
            <a:ext cx="363855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900" y="1179275"/>
            <a:ext cx="364807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00" y="117950"/>
            <a:ext cx="8857300" cy="47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Calor e temperatura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790600"/>
            <a:ext cx="8520600" cy="21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pt-BR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Calor </a:t>
            </a: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É uma energia em movimento de um corpo para outro desde que entre eles exista diferença de temperatura. O calor flui do corpo de maior temperatura para o de menor temperatura.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pt-BR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Temperatura </a:t>
            </a: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uma grandeza escalar (um número) que mede o grau de agitação térmica das moléculas que compõem um corpo. Este movimento diz respeito a energia cinética  destas partículas.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963" y="2895600"/>
            <a:ext cx="707707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75" y="220675"/>
            <a:ext cx="8752425" cy="47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Calor e trabalho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1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A palavra trabalho em  Física tem significado mais específico, fazendo referência  às situações em que a energia é transferida para obter movimento.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latin typeface="Arial"/>
                <a:ea typeface="Arial"/>
                <a:cs typeface="Arial"/>
                <a:sym typeface="Arial"/>
              </a:rPr>
              <a:t>Exemplos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4">
            <a:alphaModFix/>
          </a:blip>
          <a:srcRect l="3190" t="5968" r="2148" b="4554"/>
          <a:stretch/>
        </p:blipFill>
        <p:spPr>
          <a:xfrm>
            <a:off x="5379000" y="2855125"/>
            <a:ext cx="3453300" cy="19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Formas de transmissão de calor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1600"/>
            <a:ext cx="8520601" cy="35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Formas de transmissão de calor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17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pt-BR">
                <a:solidFill>
                  <a:schemeClr val="lt1"/>
                </a:solidFill>
              </a:rPr>
              <a:t>Irradiação: O calor é transmitido sem a necessidade de um meio material.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pt-BR">
                <a:solidFill>
                  <a:schemeClr val="lt1"/>
                </a:solidFill>
              </a:rPr>
              <a:t>Convecção: Ocorre nos meios fluidos e tem a necessidade de um meio material para se propagar.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pt-BR">
                <a:solidFill>
                  <a:schemeClr val="lt1"/>
                </a:solidFill>
              </a:rPr>
              <a:t>Condução: Ocorre nos meios sólidos e neste o calor se propaga de molécula em molécula, necessitando assim de um meio material para se propagar.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525" y="2849320"/>
            <a:ext cx="1438175" cy="21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851" y="3102050"/>
            <a:ext cx="3819450" cy="1617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00" y="3178250"/>
            <a:ext cx="3222442" cy="16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>
            <a:off x="-15475" y="32375"/>
            <a:ext cx="9079500" cy="4830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/>
          <p:nvPr/>
        </p:nvSpPr>
        <p:spPr>
          <a:xfrm rot="10800000">
            <a:off x="300" y="32500"/>
            <a:ext cx="9079500" cy="4830000"/>
          </a:xfrm>
          <a:prstGeom prst="rtTriangle">
            <a:avLst/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Produção de energia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428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Usina Hidrelétrica</a:t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" y="1739724"/>
            <a:ext cx="4257675" cy="28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4814450" y="1276950"/>
            <a:ext cx="45792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Geradores</a:t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600" y="1739725"/>
            <a:ext cx="4091700" cy="28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475"/>
            <a:ext cx="8849000" cy="48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705925" y="549875"/>
            <a:ext cx="60843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Lei da conservação da energia</a:t>
            </a:r>
            <a:endParaRPr sz="3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423675" y="4344775"/>
            <a:ext cx="83583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“Na natureza, nada se cria, nada se perde, tudo se transforma.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423675" y="1903600"/>
            <a:ext cx="43281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energia total e um sistema físico isolado é uma quantidade constante.</a:t>
            </a:r>
            <a:endParaRPr sz="24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90250" y="973275"/>
            <a:ext cx="7962300" cy="39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❖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Chamar atenção da nossa dependência das fontes de energia.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❖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Os aparelhos elétricos que utilizamos, correr, andar, nadar, pensar, a luz que ilumina, a queima de combustível, entre outros.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❖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Cada fonte de energia possui características próprias e, nesta aula estudaremos as diferentes formas de energia e suas transformações.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4"/>
          <p:cNvSpPr txBox="1"/>
          <p:nvPr/>
        </p:nvSpPr>
        <p:spPr>
          <a:xfrm>
            <a:off x="490250" y="3616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ld Standard TT"/>
                <a:ea typeface="Old Standard TT"/>
                <a:cs typeface="Old Standard TT"/>
                <a:sym typeface="Old Standard TT"/>
              </a:rPr>
              <a:t>Introdução</a:t>
            </a:r>
            <a:endParaRPr sz="2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02925" y="293800"/>
            <a:ext cx="8441700" cy="7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IMPORTÂNCIA DA ENERGIA PARA NOSSO ORGANISMO</a:t>
            </a:r>
            <a:endParaRPr sz="2400"/>
          </a:p>
        </p:txBody>
      </p:sp>
      <p:sp>
        <p:nvSpPr>
          <p:cNvPr id="75" name="Google Shape;75;p15"/>
          <p:cNvSpPr txBox="1"/>
          <p:nvPr/>
        </p:nvSpPr>
        <p:spPr>
          <a:xfrm>
            <a:off x="402925" y="1443625"/>
            <a:ext cx="8190600" cy="2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❖"/>
            </a:pPr>
            <a:r>
              <a:rPr lang="pt-BR">
                <a:solidFill>
                  <a:schemeClr val="lt1"/>
                </a:solidFill>
              </a:rPr>
              <a:t>Grande parte da energia corporal, em média 60%, é usada para manter a temperatura do nosso corpo estável.</a:t>
            </a:r>
            <a:endParaRPr>
              <a:solidFill>
                <a:schemeClr val="lt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❖"/>
            </a:pPr>
            <a:r>
              <a:rPr lang="pt-BR">
                <a:solidFill>
                  <a:schemeClr val="lt1"/>
                </a:solidFill>
              </a:rPr>
              <a:t>Se considerarmos o homem primitivo, percebermos que sua sobrevivência dependia basicamente do </a:t>
            </a:r>
            <a:r>
              <a:rPr lang="pt-BR" b="1">
                <a:solidFill>
                  <a:schemeClr val="lt1"/>
                </a:solidFill>
              </a:rPr>
              <a:t>Balanço Energético.</a:t>
            </a:r>
            <a:endParaRPr b="1">
              <a:solidFill>
                <a:schemeClr val="lt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❖"/>
            </a:pPr>
            <a:r>
              <a:rPr lang="pt-BR" b="1">
                <a:solidFill>
                  <a:schemeClr val="lt1"/>
                </a:solidFill>
              </a:rPr>
              <a:t>Balanço Energético </a:t>
            </a:r>
            <a:r>
              <a:rPr lang="pt-BR">
                <a:solidFill>
                  <a:schemeClr val="lt1"/>
                </a:solidFill>
              </a:rPr>
              <a:t>é a diferença entre a energia obtida dos alimentos e a gasta pelo corpo.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❖"/>
            </a:pPr>
            <a:r>
              <a:rPr lang="pt-BR">
                <a:solidFill>
                  <a:schemeClr val="lt1"/>
                </a:solidFill>
              </a:rPr>
              <a:t>O valor calórico dos alimentos vem estampado nos rótulos dos alimentos. Essa energia pode ser medida em Joule </a:t>
            </a:r>
            <a:r>
              <a:rPr lang="pt-BR" b="1">
                <a:solidFill>
                  <a:schemeClr val="lt1"/>
                </a:solidFill>
              </a:rPr>
              <a:t>(J)</a:t>
            </a:r>
            <a:r>
              <a:rPr lang="pt-BR">
                <a:solidFill>
                  <a:schemeClr val="lt1"/>
                </a:solidFill>
              </a:rPr>
              <a:t>. Essa unidade é a usada pelo Sistema Internacional de medidas SI.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❖"/>
            </a:pPr>
            <a:r>
              <a:rPr lang="pt-BR">
                <a:solidFill>
                  <a:schemeClr val="lt1"/>
                </a:solidFill>
              </a:rPr>
              <a:t>Outra unidade muito comum para energia é a caloria </a:t>
            </a:r>
            <a:r>
              <a:rPr lang="pt-BR" b="1">
                <a:solidFill>
                  <a:schemeClr val="lt1"/>
                </a:solidFill>
              </a:rPr>
              <a:t>(cal)</a:t>
            </a:r>
            <a:r>
              <a:rPr lang="pt-BR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❖"/>
            </a:pPr>
            <a:r>
              <a:rPr lang="pt-BR">
                <a:solidFill>
                  <a:schemeClr val="lt1"/>
                </a:solidFill>
              </a:rPr>
              <a:t>Correspondência: 1 cal = 4,18 J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Rótulos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Disponíveis em casa!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24200"/>
            <a:ext cx="3771600" cy="29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Balanço energético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86400" y="4140900"/>
            <a:ext cx="81072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B.E = (Energia do Alimento) </a:t>
            </a:r>
            <a:r>
              <a:rPr lang="pt-BR" sz="2400" b="1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(Energia Gasta Pelo Corpo)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50" y="1130075"/>
            <a:ext cx="7547352" cy="30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homem e a energia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150400" cy="4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energia solar é a principal responsável pela manutenção da vida em nosso planeta. Por exemplo, dela advém água no estado líquido, a realização da fotossíntese (reação química que usa o sol para capturar gás carbônico e liberar oxigênio) pelas plantas.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domínio do fogo pelo homem tornou a vida menos difícil, possibilitando uma visão noturna tanto para caça como para não ser caçado pelos predadores. Além disso, cozimento dos alimentos, fornecimento do calor para o meio ambiente, entre outros.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cultivo da agricultura foi outra grande revolução ocorrida na vida do homem.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gado, arado, estoque de alimentos, instrumentos de ferro,  a vida em comunidade, as diferentes profissões. Tudo se relaciona de alguma forma com a ENERGIA.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790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Atualmente, quase todas as coisas são produzidas pela industrial. Mas, nem sempre foi assim. Muitos utensílios usados pelo homem eram construídos de forma artesanal.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Somente em meados do século XVIII teve início no Reino Unido os processos de industrialização.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b="1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4832400" y="790675"/>
            <a:ext cx="3999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O surgimento  da indústria foi caracterizado pelo emprego de muitas máquinas e mão-de-obra do homem.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Quantos mais máquinas, mais energia para funcioná-las. As primeiras máquinas funcionavam a partir do vapor de água, aquecido pela queima do carvão.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b="1"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Energia nas indústrias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643650" y="4346875"/>
            <a:ext cx="78567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Portanto, o início da Revolução Industrial teve como base o uso do </a:t>
            </a:r>
            <a:r>
              <a:rPr lang="pt-BR" sz="1800" b="1">
                <a:solidFill>
                  <a:schemeClr val="dk1"/>
                </a:solidFill>
              </a:rPr>
              <a:t>Calor  ou da Energia Térmica.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6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5517925" y="388650"/>
            <a:ext cx="2777700" cy="605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A máquina a vapor</a:t>
            </a:r>
            <a:endParaRPr sz="2400"/>
          </a:p>
        </p:txBody>
      </p:sp>
      <p:sp>
        <p:nvSpPr>
          <p:cNvPr id="114" name="Google Shape;114;p21"/>
          <p:cNvSpPr txBox="1"/>
          <p:nvPr/>
        </p:nvSpPr>
        <p:spPr>
          <a:xfrm>
            <a:off x="0" y="0"/>
            <a:ext cx="5253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 sz="1800">
                <a:solidFill>
                  <a:schemeClr val="lt1"/>
                </a:solidFill>
              </a:rPr>
              <a:t>As primeiras máquinas a vapor foram usadas para retirar a água que se acumulava dentro das minas de carvão.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 sz="1800">
                <a:solidFill>
                  <a:schemeClr val="lt1"/>
                </a:solidFill>
              </a:rPr>
              <a:t>As locomotivas a vapor, podiam alcançar 45 km/h e podiam transportar cargas muito pesadas.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 sz="1800">
                <a:solidFill>
                  <a:schemeClr val="lt1"/>
                </a:solidFill>
              </a:rPr>
              <a:t>As máquinas a vapor aumentaram a velocidade do mundo.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Apresentação na tela (16:9)</PresentationFormat>
  <Paragraphs>54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Comfortaa</vt:lpstr>
      <vt:lpstr>Old Standard TT</vt:lpstr>
      <vt:lpstr>Paperback</vt:lpstr>
      <vt:lpstr>Sem energia, nada feito!</vt:lpstr>
      <vt:lpstr>Chamar atenção da nossa dependência das fontes de energia. Os aparelhos elétricos que utilizamos, correr, andar, nadar, pensar, a luz que ilumina, a queima de combustível, entre outros. Cada fonte de energia possui características próprias e, nesta aula estudaremos as diferentes formas de energia e suas transformações. </vt:lpstr>
      <vt:lpstr>IMPORTÂNCIA DA ENERGIA PARA NOSSO ORGANISMO</vt:lpstr>
      <vt:lpstr>Rótulos</vt:lpstr>
      <vt:lpstr>Balanço energético</vt:lpstr>
      <vt:lpstr>O homem e a energia</vt:lpstr>
      <vt:lpstr>A energia solar é a principal responsável pela manutenção da vida em nosso planeta. Por exemplo, dela advém água no estado líquido, a realização da fotossíntese (reação química que usa o sol para capturar gás carbônico e liberar oxigênio) pelas plantas. O domínio do fogo pelo homem tornou a vida menos difícil, possibilitando uma visão noturna tanto para caça como para não ser caçado pelos predadores. Além disso, cozimento dos alimentos, fornecimento do calor para o meio ambiente, entre outros. O cultivo da agricultura foi outra grande revolução ocorrida na vida do homem. O gado, arado, estoque de alimentos, instrumentos de ferro,  a vida em comunidade, as diferentes profissões. Tudo se relaciona de alguma forma com a ENERGIA. </vt:lpstr>
      <vt:lpstr>Energia nas indústrias</vt:lpstr>
      <vt:lpstr>Apresentação do PowerPoint</vt:lpstr>
      <vt:lpstr>Outras máquinas a vapor</vt:lpstr>
      <vt:lpstr>Calor e temperatura</vt:lpstr>
      <vt:lpstr>Calor e trabalho</vt:lpstr>
      <vt:lpstr>Formas de transmissão de calor</vt:lpstr>
      <vt:lpstr>Formas de transmissão de calor </vt:lpstr>
      <vt:lpstr>Produção de energia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energia, nada feito!</dc:title>
  <dc:creator>Usuario</dc:creator>
  <cp:lastModifiedBy>Usuario</cp:lastModifiedBy>
  <cp:revision>1</cp:revision>
  <dcterms:modified xsi:type="dcterms:W3CDTF">2020-04-14T18:48:51Z</dcterms:modified>
</cp:coreProperties>
</file>